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79" r:id="rId10"/>
    <p:sldId id="280" r:id="rId11"/>
    <p:sldId id="281" r:id="rId12"/>
    <p:sldId id="283" r:id="rId13"/>
    <p:sldId id="263" r:id="rId14"/>
    <p:sldId id="284" r:id="rId15"/>
    <p:sldId id="285" r:id="rId16"/>
    <p:sldId id="275" r:id="rId17"/>
    <p:sldId id="264" r:id="rId18"/>
    <p:sldId id="265" r:id="rId19"/>
    <p:sldId id="288" r:id="rId20"/>
    <p:sldId id="289" r:id="rId21"/>
    <p:sldId id="290" r:id="rId22"/>
    <p:sldId id="267" r:id="rId23"/>
    <p:sldId id="268" r:id="rId24"/>
    <p:sldId id="269" r:id="rId25"/>
    <p:sldId id="270" r:id="rId26"/>
    <p:sldId id="271" r:id="rId27"/>
    <p:sldId id="286" r:id="rId28"/>
    <p:sldId id="272" r:id="rId29"/>
    <p:sldId id="287" r:id="rId30"/>
    <p:sldId id="273" r:id="rId31"/>
    <p:sldId id="274" r:id="rId32"/>
    <p:sldId id="276" r:id="rId33"/>
    <p:sldId id="277" r:id="rId34"/>
    <p:sldId id="278" r:id="rId35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718" y="-12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877DB-C8A0-4489-AB2D-1390C8C699F0}" type="datetimeFigureOut">
              <a:rPr lang="en-MY" smtClean="0"/>
              <a:t>6/1/2025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9F8A0-4186-4712-BC36-C9C2B2865C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550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79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3392" y="2072472"/>
            <a:ext cx="4445635" cy="429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59353" y="2109976"/>
            <a:ext cx="4206875" cy="4315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57656"/>
            <a:ext cx="2575559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99516" y="3304032"/>
            <a:ext cx="2336800" cy="3148965"/>
          </a:xfrm>
          <a:custGeom>
            <a:avLst/>
            <a:gdLst/>
            <a:ahLst/>
            <a:cxnLst/>
            <a:rect l="l" t="t" r="r" b="b"/>
            <a:pathLst>
              <a:path w="2336800" h="3148965">
                <a:moveTo>
                  <a:pt x="1274063" y="3148583"/>
                </a:moveTo>
                <a:lnTo>
                  <a:pt x="0" y="865632"/>
                </a:lnTo>
                <a:lnTo>
                  <a:pt x="1062228" y="0"/>
                </a:lnTo>
                <a:lnTo>
                  <a:pt x="2336291" y="2282951"/>
                </a:lnTo>
                <a:lnTo>
                  <a:pt x="1274063" y="31485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833372" y="5308092"/>
            <a:ext cx="1850389" cy="1408430"/>
          </a:xfrm>
          <a:custGeom>
            <a:avLst/>
            <a:gdLst/>
            <a:ahLst/>
            <a:cxnLst/>
            <a:rect l="l" t="t" r="r" b="b"/>
            <a:pathLst>
              <a:path w="1850389" h="1408429">
                <a:moveTo>
                  <a:pt x="1850261" y="1408175"/>
                </a:moveTo>
                <a:lnTo>
                  <a:pt x="868964" y="1408175"/>
                </a:lnTo>
                <a:lnTo>
                  <a:pt x="304799" y="1402079"/>
                </a:lnTo>
                <a:lnTo>
                  <a:pt x="0" y="867155"/>
                </a:lnTo>
                <a:lnTo>
                  <a:pt x="1062227" y="0"/>
                </a:lnTo>
                <a:lnTo>
                  <a:pt x="1850261" y="140817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755648" y="1057656"/>
            <a:ext cx="1982723" cy="1917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620" y="1057655"/>
            <a:ext cx="1505712" cy="565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34695" y="4146804"/>
            <a:ext cx="1716023" cy="2456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357883" y="6199632"/>
            <a:ext cx="652271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57655"/>
            <a:ext cx="9971532" cy="25694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70320"/>
            <a:ext cx="3397250" cy="346075"/>
          </a:xfrm>
          <a:custGeom>
            <a:avLst/>
            <a:gdLst/>
            <a:ahLst/>
            <a:cxnLst/>
            <a:rect l="l" t="t" r="r" b="b"/>
            <a:pathLst>
              <a:path w="3397250" h="346075">
                <a:moveTo>
                  <a:pt x="0" y="0"/>
                </a:moveTo>
                <a:lnTo>
                  <a:pt x="3396996" y="0"/>
                </a:lnTo>
                <a:lnTo>
                  <a:pt x="3396996" y="345948"/>
                </a:lnTo>
                <a:lnTo>
                  <a:pt x="0" y="34594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396996" y="6370320"/>
            <a:ext cx="254635" cy="346075"/>
          </a:xfrm>
          <a:custGeom>
            <a:avLst/>
            <a:gdLst/>
            <a:ahLst/>
            <a:cxnLst/>
            <a:rect l="l" t="t" r="r" b="b"/>
            <a:pathLst>
              <a:path w="254635" h="346075">
                <a:moveTo>
                  <a:pt x="254507" y="345948"/>
                </a:moveTo>
                <a:lnTo>
                  <a:pt x="0" y="345948"/>
                </a:lnTo>
                <a:lnTo>
                  <a:pt x="0" y="0"/>
                </a:lnTo>
                <a:lnTo>
                  <a:pt x="254507" y="34594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3329" y="1425502"/>
            <a:ext cx="9251741" cy="44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5431" y="3384574"/>
            <a:ext cx="9747536" cy="3242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7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tm.m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tm.my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tm.my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://www.utm.m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www.utm.my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utm.my/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hyperlink" Target="http://www.utm.my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tm.my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www.utm.my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tm.my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hyperlink" Target="http://www.utm.my/" TargetMode="Externa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://www.utm.my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utm.my/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://www.utm.m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www.utm.my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://www.utm.my/" TargetMode="Externa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4.jp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utm.my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tm.m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tm.m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tm.m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tm.my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utm.my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1560"/>
            <a:ext cx="10058400" cy="5669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0" y="6096"/>
                </a:moveTo>
                <a:lnTo>
                  <a:pt x="0" y="0"/>
                </a:lnTo>
                <a:lnTo>
                  <a:pt x="10058399" y="0"/>
                </a:lnTo>
                <a:lnTo>
                  <a:pt x="6095" y="0"/>
                </a:lnTo>
                <a:lnTo>
                  <a:pt x="0" y="6096"/>
                </a:lnTo>
              </a:path>
              <a:path w="10058400" h="5659120">
                <a:moveTo>
                  <a:pt x="6095" y="6096"/>
                </a:moveTo>
                <a:lnTo>
                  <a:pt x="0" y="6096"/>
                </a:lnTo>
                <a:lnTo>
                  <a:pt x="6095" y="0"/>
                </a:lnTo>
                <a:lnTo>
                  <a:pt x="6095" y="6096"/>
                </a:lnTo>
              </a:path>
              <a:path w="10058400" h="5659120">
                <a:moveTo>
                  <a:pt x="10053827" y="6096"/>
                </a:moveTo>
                <a:lnTo>
                  <a:pt x="6095" y="6096"/>
                </a:lnTo>
                <a:lnTo>
                  <a:pt x="6095" y="0"/>
                </a:lnTo>
                <a:lnTo>
                  <a:pt x="10053827" y="0"/>
                </a:lnTo>
                <a:lnTo>
                  <a:pt x="10053827" y="6096"/>
                </a:lnTo>
              </a:path>
              <a:path w="10058400" h="5659120">
                <a:moveTo>
                  <a:pt x="10058399" y="6096"/>
                </a:moveTo>
                <a:lnTo>
                  <a:pt x="10053827" y="6096"/>
                </a:lnTo>
                <a:lnTo>
                  <a:pt x="10053827" y="0"/>
                </a:lnTo>
                <a:lnTo>
                  <a:pt x="10058399" y="6096"/>
                </a:lnTo>
              </a:path>
              <a:path w="10058400" h="5659120">
                <a:moveTo>
                  <a:pt x="10058399" y="0"/>
                </a:moveTo>
                <a:lnTo>
                  <a:pt x="10058399" y="6095"/>
                </a:lnTo>
                <a:lnTo>
                  <a:pt x="10053827" y="0"/>
                </a:lnTo>
                <a:lnTo>
                  <a:pt x="10058399" y="0"/>
                </a:lnTo>
              </a:path>
              <a:path w="10058400" h="5659120">
                <a:moveTo>
                  <a:pt x="0" y="5654040"/>
                </a:moveTo>
                <a:lnTo>
                  <a:pt x="0" y="6096"/>
                </a:lnTo>
                <a:lnTo>
                  <a:pt x="6095" y="6096"/>
                </a:lnTo>
                <a:lnTo>
                  <a:pt x="6095" y="5654040"/>
                </a:lnTo>
                <a:lnTo>
                  <a:pt x="0" y="5654040"/>
                </a:lnTo>
              </a:path>
              <a:path w="10058400" h="5659120">
                <a:moveTo>
                  <a:pt x="10053827" y="5654040"/>
                </a:moveTo>
                <a:lnTo>
                  <a:pt x="10053827" y="6096"/>
                </a:lnTo>
                <a:lnTo>
                  <a:pt x="10058399" y="6096"/>
                </a:lnTo>
                <a:lnTo>
                  <a:pt x="10058399" y="5654040"/>
                </a:lnTo>
                <a:lnTo>
                  <a:pt x="10053827" y="5654040"/>
                </a:lnTo>
              </a:path>
              <a:path w="10058400" h="5659120">
                <a:moveTo>
                  <a:pt x="10053827" y="5658611"/>
                </a:moveTo>
                <a:lnTo>
                  <a:pt x="10053827" y="5654040"/>
                </a:lnTo>
                <a:lnTo>
                  <a:pt x="10058399" y="5654040"/>
                </a:lnTo>
                <a:lnTo>
                  <a:pt x="10053827" y="5658611"/>
                </a:lnTo>
              </a:path>
              <a:path w="10058400" h="5659120">
                <a:moveTo>
                  <a:pt x="10058399" y="5654040"/>
                </a:moveTo>
                <a:lnTo>
                  <a:pt x="10058399" y="5658611"/>
                </a:lnTo>
                <a:lnTo>
                  <a:pt x="10053827" y="5658611"/>
                </a:lnTo>
                <a:lnTo>
                  <a:pt x="10058399" y="5654040"/>
                </a:lnTo>
              </a:path>
              <a:path w="10058400" h="5659120">
                <a:moveTo>
                  <a:pt x="10053827" y="5658611"/>
                </a:moveTo>
                <a:lnTo>
                  <a:pt x="6095" y="5658611"/>
                </a:lnTo>
                <a:lnTo>
                  <a:pt x="6095" y="5654040"/>
                </a:lnTo>
                <a:lnTo>
                  <a:pt x="10053827" y="5654040"/>
                </a:lnTo>
                <a:lnTo>
                  <a:pt x="10053827" y="5658611"/>
                </a:lnTo>
              </a:path>
              <a:path w="10058400" h="5659120">
                <a:moveTo>
                  <a:pt x="6095" y="5658611"/>
                </a:moveTo>
                <a:lnTo>
                  <a:pt x="0" y="5654040"/>
                </a:lnTo>
                <a:lnTo>
                  <a:pt x="6095" y="5654040"/>
                </a:lnTo>
                <a:lnTo>
                  <a:pt x="6095" y="5658611"/>
                </a:lnTo>
              </a:path>
              <a:path w="10058400" h="5659120">
                <a:moveTo>
                  <a:pt x="10058399" y="5658611"/>
                </a:moveTo>
                <a:lnTo>
                  <a:pt x="0" y="5658612"/>
                </a:lnTo>
                <a:lnTo>
                  <a:pt x="0" y="5654040"/>
                </a:lnTo>
                <a:lnTo>
                  <a:pt x="6095" y="5658611"/>
                </a:lnTo>
                <a:lnTo>
                  <a:pt x="10058399" y="5658611"/>
                </a:lnTo>
              </a:path>
            </a:pathLst>
          </a:custGeom>
          <a:solidFill>
            <a:srgbClr val="2805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0447" y="1056132"/>
            <a:ext cx="4055363" cy="5660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96400" y="1345691"/>
            <a:ext cx="762000" cy="2334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0113" y="4429769"/>
            <a:ext cx="7998459" cy="652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17064" algn="l"/>
                <a:tab pos="2848610" algn="l"/>
                <a:tab pos="5041900" algn="l"/>
                <a:tab pos="5859780" algn="l"/>
              </a:tabLst>
            </a:pPr>
            <a:r>
              <a:rPr sz="2650" spc="229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50" spc="2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50" spc="25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650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5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50" spc="2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650" spc="2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2650" spc="22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650" spc="-1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650" spc="-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6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50" spc="17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50" spc="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50" spc="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5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50" spc="22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2650" spc="2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50" spc="2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650" spc="26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650" spc="2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50" spc="2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650" spc="2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50" spc="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5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50" spc="2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50" spc="229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50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50" spc="2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50" spc="16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650" spc="24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650" spc="2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50" spc="2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50" spc="2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50" spc="2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50" spc="23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650" spc="22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5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3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3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,  </a:t>
            </a:r>
            <a:r>
              <a:rPr sz="13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15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3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3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3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3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0108" y="3534708"/>
            <a:ext cx="606298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25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3300" spc="-2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300" spc="-2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300" spc="-459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300" spc="-4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300" spc="-335" dirty="0">
                <a:solidFill>
                  <a:srgbClr val="FFFFFF"/>
                </a:solidFill>
                <a:latin typeface="Times New Roman"/>
                <a:cs typeface="Times New Roman"/>
              </a:rPr>
              <a:t>RS</a:t>
            </a:r>
            <a:r>
              <a:rPr sz="3300" spc="-2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300" spc="-40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300" spc="-23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3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37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300" spc="-45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300" spc="-59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3300" spc="-2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300" spc="-19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300" spc="-60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300" spc="-19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300" spc="-28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3300" spc="-23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3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7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300" spc="-3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300" spc="-63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300" spc="-3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300" spc="-69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3300" spc="-30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300" spc="-2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300" spc="-40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8175" y="2410967"/>
            <a:ext cx="1766316" cy="597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6636" y="3540252"/>
            <a:ext cx="201295" cy="695325"/>
          </a:xfrm>
          <a:custGeom>
            <a:avLst/>
            <a:gdLst/>
            <a:ahLst/>
            <a:cxnLst/>
            <a:rect l="l" t="t" r="r" b="b"/>
            <a:pathLst>
              <a:path w="201295" h="695325">
                <a:moveTo>
                  <a:pt x="0" y="0"/>
                </a:moveTo>
                <a:lnTo>
                  <a:pt x="201167" y="0"/>
                </a:lnTo>
                <a:lnTo>
                  <a:pt x="201167" y="694944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7804" y="3540252"/>
            <a:ext cx="175260" cy="695325"/>
          </a:xfrm>
          <a:custGeom>
            <a:avLst/>
            <a:gdLst/>
            <a:ahLst/>
            <a:cxnLst/>
            <a:rect l="l" t="t" r="r" b="b"/>
            <a:pathLst>
              <a:path w="175259" h="695325">
                <a:moveTo>
                  <a:pt x="0" y="694944"/>
                </a:moveTo>
                <a:lnTo>
                  <a:pt x="0" y="0"/>
                </a:lnTo>
                <a:lnTo>
                  <a:pt x="175260" y="0"/>
                </a:lnTo>
                <a:lnTo>
                  <a:pt x="0" y="69494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540252"/>
            <a:ext cx="516890" cy="695325"/>
          </a:xfrm>
          <a:custGeom>
            <a:avLst/>
            <a:gdLst/>
            <a:ahLst/>
            <a:cxnLst/>
            <a:rect l="l" t="t" r="r" b="b"/>
            <a:pathLst>
              <a:path w="516890" h="695325">
                <a:moveTo>
                  <a:pt x="0" y="0"/>
                </a:moveTo>
                <a:lnTo>
                  <a:pt x="516636" y="0"/>
                </a:lnTo>
                <a:lnTo>
                  <a:pt x="516636" y="694944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636" y="3540252"/>
            <a:ext cx="175260" cy="695325"/>
          </a:xfrm>
          <a:custGeom>
            <a:avLst/>
            <a:gdLst/>
            <a:ahLst/>
            <a:cxnLst/>
            <a:rect l="l" t="t" r="r" b="b"/>
            <a:pathLst>
              <a:path w="175259" h="695325">
                <a:moveTo>
                  <a:pt x="0" y="694944"/>
                </a:moveTo>
                <a:lnTo>
                  <a:pt x="0" y="0"/>
                </a:lnTo>
                <a:lnTo>
                  <a:pt x="175259" y="0"/>
                </a:lnTo>
                <a:lnTo>
                  <a:pt x="0" y="69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6461760"/>
            <a:ext cx="7366000" cy="29209"/>
          </a:xfrm>
          <a:custGeom>
            <a:avLst/>
            <a:gdLst/>
            <a:ahLst/>
            <a:cxnLst/>
            <a:rect l="l" t="t" r="r" b="b"/>
            <a:pathLst>
              <a:path w="7366000" h="29210">
                <a:moveTo>
                  <a:pt x="0" y="28955"/>
                </a:moveTo>
                <a:lnTo>
                  <a:pt x="0" y="18287"/>
                </a:lnTo>
                <a:lnTo>
                  <a:pt x="7365492" y="0"/>
                </a:lnTo>
                <a:lnTo>
                  <a:pt x="7365492" y="10667"/>
                </a:lnTo>
                <a:lnTo>
                  <a:pt x="0" y="289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27404" y="6394503"/>
            <a:ext cx="25711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265" dirty="0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sz="1000" spc="1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000" spc="8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000" spc="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000" spc="18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000" spc="1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0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125" dirty="0">
                <a:solidFill>
                  <a:srgbClr val="FFFFFF"/>
                </a:solidFill>
                <a:latin typeface="Times New Roman"/>
                <a:cs typeface="Times New Roman"/>
              </a:rPr>
              <a:t>Sa</a:t>
            </a:r>
            <a:r>
              <a:rPr sz="1000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000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000" spc="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12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1000" spc="2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0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000" spc="2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000" spc="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000" spc="18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000" spc="1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000" spc="14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8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000" spc="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0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000" spc="1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000" spc="14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000" spc="35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1000" spc="7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000" spc="8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0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000" spc="18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000" spc="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0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3329" y="1425502"/>
            <a:ext cx="9251741" cy="507831"/>
          </a:xfrm>
        </p:spPr>
        <p:txBody>
          <a:bodyPr/>
          <a:lstStyle/>
          <a:p>
            <a:r>
              <a:rPr lang="en-US" spc="-175" dirty="0"/>
              <a:t>S</a:t>
            </a:r>
            <a:r>
              <a:rPr lang="en-US" spc="110" dirty="0"/>
              <a:t>t</a:t>
            </a:r>
            <a:r>
              <a:rPr lang="en-US" spc="70" dirty="0"/>
              <a:t>a</a:t>
            </a:r>
            <a:r>
              <a:rPr lang="en-US" spc="-60" dirty="0"/>
              <a:t>c</a:t>
            </a:r>
            <a:r>
              <a:rPr lang="en-US" spc="-45" dirty="0"/>
              <a:t>k</a:t>
            </a:r>
            <a:endParaRPr lang="en-MY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3429000"/>
            <a:ext cx="5715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>
          <a:xfrm>
            <a:off x="762001" y="2109976"/>
            <a:ext cx="8804228" cy="2339102"/>
          </a:xfrm>
        </p:spPr>
        <p:txBody>
          <a:bodyPr/>
          <a:lstStyle/>
          <a:p>
            <a:pPr marL="12700" marR="43180">
              <a:lnSpc>
                <a:spcPct val="99800"/>
              </a:lnSpc>
            </a:pPr>
            <a:r>
              <a:rPr lang="en-US" spc="-10" dirty="0"/>
              <a:t>•</a:t>
            </a:r>
            <a:r>
              <a:rPr lang="en-US" spc="-175" dirty="0">
                <a:latin typeface="Times New Roman"/>
                <a:cs typeface="Times New Roman"/>
              </a:rPr>
              <a:t>S</a:t>
            </a:r>
            <a:r>
              <a:rPr lang="en-US" spc="110" dirty="0">
                <a:latin typeface="Times New Roman"/>
                <a:cs typeface="Times New Roman"/>
              </a:rPr>
              <a:t>t</a:t>
            </a:r>
            <a:r>
              <a:rPr lang="en-US" spc="70" dirty="0">
                <a:latin typeface="Times New Roman"/>
                <a:cs typeface="Times New Roman"/>
              </a:rPr>
              <a:t>a</a:t>
            </a:r>
            <a:r>
              <a:rPr lang="en-US" spc="-60" dirty="0">
                <a:latin typeface="Times New Roman"/>
                <a:cs typeface="Times New Roman"/>
              </a:rPr>
              <a:t>c</a:t>
            </a:r>
            <a:r>
              <a:rPr lang="en-US" spc="-45" dirty="0">
                <a:latin typeface="Times New Roman"/>
                <a:cs typeface="Times New Roman"/>
              </a:rPr>
              <a:t>k</a:t>
            </a:r>
            <a:r>
              <a:rPr lang="en-US" spc="-5" dirty="0"/>
              <a:t>:</a:t>
            </a:r>
            <a:r>
              <a:rPr lang="en-US" spc="-10" dirty="0"/>
              <a:t> </a:t>
            </a:r>
            <a:r>
              <a:rPr lang="en-US" spc="-15" dirty="0"/>
              <a:t>A</a:t>
            </a:r>
            <a:r>
              <a:rPr lang="en-US" spc="10" dirty="0"/>
              <a:t> </a:t>
            </a:r>
            <a:r>
              <a:rPr lang="en-US" spc="-15" dirty="0"/>
              <a:t>c</a:t>
            </a:r>
            <a:r>
              <a:rPr lang="en-US" spc="-5" dirty="0"/>
              <a:t>o</a:t>
            </a:r>
            <a:r>
              <a:rPr lang="en-US" spc="-25" dirty="0"/>
              <a:t>l</a:t>
            </a:r>
            <a:r>
              <a:rPr lang="en-US" spc="-5" dirty="0"/>
              <a:t>le</a:t>
            </a:r>
            <a:r>
              <a:rPr lang="en-US" dirty="0"/>
              <a:t>c</a:t>
            </a:r>
            <a:r>
              <a:rPr lang="en-US" spc="-20" dirty="0"/>
              <a:t>t</a:t>
            </a:r>
            <a:r>
              <a:rPr lang="en-US" spc="-5" dirty="0"/>
              <a:t>io</a:t>
            </a:r>
            <a:r>
              <a:rPr lang="en-US" spc="-10" dirty="0"/>
              <a:t>n</a:t>
            </a:r>
            <a:r>
              <a:rPr lang="en-US" spc="-5" dirty="0"/>
              <a:t> whe</a:t>
            </a:r>
            <a:r>
              <a:rPr lang="en-US" spc="-45" dirty="0"/>
              <a:t>r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5" dirty="0"/>
              <a:t>ele</a:t>
            </a:r>
            <a:r>
              <a:rPr lang="en-US" spc="-20" dirty="0"/>
              <a:t>m</a:t>
            </a:r>
            <a:r>
              <a:rPr lang="en-US" spc="-5" dirty="0"/>
              <a:t>e</a:t>
            </a:r>
            <a:r>
              <a:rPr lang="en-US" spc="-20" dirty="0"/>
              <a:t>nt</a:t>
            </a:r>
            <a:r>
              <a:rPr lang="en-US" spc="-10" dirty="0"/>
              <a:t>s</a:t>
            </a:r>
            <a:r>
              <a:rPr lang="en-US" spc="-5" dirty="0"/>
              <a:t> </a:t>
            </a:r>
            <a:r>
              <a:rPr lang="en-US" spc="-60" dirty="0"/>
              <a:t>f</a:t>
            </a:r>
            <a:r>
              <a:rPr lang="en-US" spc="-5" dirty="0"/>
              <a:t>oll</a:t>
            </a:r>
            <a:r>
              <a:rPr lang="en-US" spc="-45" dirty="0"/>
              <a:t>o</a:t>
            </a:r>
            <a:r>
              <a:rPr lang="en-US" spc="-15" dirty="0"/>
              <a:t>w</a:t>
            </a:r>
            <a:r>
              <a:rPr lang="en-US" spc="35" dirty="0"/>
              <a:t> </a:t>
            </a:r>
            <a:r>
              <a:rPr lang="en-US" dirty="0"/>
              <a:t>t</a:t>
            </a:r>
            <a:r>
              <a:rPr lang="en-US" spc="-20" dirty="0"/>
              <a:t>h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10" dirty="0"/>
              <a:t>La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10" dirty="0"/>
              <a:t>I</a:t>
            </a:r>
            <a:r>
              <a:rPr lang="en-US" spc="-5" dirty="0"/>
              <a:t>n,</a:t>
            </a:r>
            <a:r>
              <a:rPr lang="en-US" spc="-15" dirty="0"/>
              <a:t> </a:t>
            </a:r>
            <a:r>
              <a:rPr lang="en-US" spc="-10" dirty="0"/>
              <a:t>Fi</a:t>
            </a:r>
            <a:r>
              <a:rPr lang="en-US" spc="-45" dirty="0"/>
              <a:t>r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20" dirty="0"/>
              <a:t>O</a:t>
            </a:r>
            <a:r>
              <a:rPr lang="en-US" spc="-5" dirty="0"/>
              <a:t>u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20" dirty="0"/>
              <a:t>(</a:t>
            </a:r>
            <a:r>
              <a:rPr lang="en-US" spc="-10" dirty="0"/>
              <a:t>LIF</a:t>
            </a:r>
            <a:r>
              <a:rPr lang="en-US" spc="-20" dirty="0"/>
              <a:t>O</a:t>
            </a:r>
            <a:r>
              <a:rPr lang="en-US" spc="-10" dirty="0"/>
              <a:t>)</a:t>
            </a:r>
            <a:r>
              <a:rPr lang="en-US" spc="-5" dirty="0"/>
              <a:t> p</a:t>
            </a:r>
            <a:r>
              <a:rPr lang="en-US" spc="-30" dirty="0"/>
              <a:t>r</a:t>
            </a:r>
            <a:r>
              <a:rPr lang="en-US" spc="-5" dirty="0"/>
              <a:t>in</a:t>
            </a:r>
            <a:r>
              <a:rPr lang="en-US" spc="-15" dirty="0"/>
              <a:t>c</a:t>
            </a:r>
            <a:r>
              <a:rPr lang="en-US" spc="-5" dirty="0"/>
              <a:t>i</a:t>
            </a:r>
            <a:r>
              <a:rPr lang="en-US" spc="-20" dirty="0"/>
              <a:t>p</a:t>
            </a:r>
            <a:r>
              <a:rPr lang="en-US" spc="-5" dirty="0"/>
              <a:t>le,</a:t>
            </a:r>
            <a:r>
              <a:rPr lang="en-US" spc="25" dirty="0"/>
              <a:t> </a:t>
            </a:r>
            <a:r>
              <a:rPr lang="en-US" spc="-20" dirty="0"/>
              <a:t>m</a:t>
            </a:r>
            <a:r>
              <a:rPr lang="en-US" spc="-5" dirty="0"/>
              <a:t>e</a:t>
            </a:r>
            <a:r>
              <a:rPr lang="en-US" spc="-10" dirty="0"/>
              <a:t>a</a:t>
            </a:r>
            <a:r>
              <a:rPr lang="en-US" spc="-20" dirty="0"/>
              <a:t>n</a:t>
            </a:r>
            <a:r>
              <a:rPr lang="en-US" spc="-5" dirty="0"/>
              <a:t>in</a:t>
            </a:r>
            <a:r>
              <a:rPr lang="en-US" spc="-10" dirty="0"/>
              <a:t>g</a:t>
            </a:r>
            <a:r>
              <a:rPr lang="en-US" spc="5" dirty="0"/>
              <a:t> </a:t>
            </a:r>
            <a:r>
              <a:rPr lang="en-US" dirty="0"/>
              <a:t>t</a:t>
            </a:r>
            <a:r>
              <a:rPr lang="en-US" spc="-5" dirty="0"/>
              <a:t>h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10" dirty="0"/>
              <a:t>la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-5" dirty="0"/>
              <a:t> ele</a:t>
            </a:r>
            <a:r>
              <a:rPr lang="en-US" spc="-20" dirty="0"/>
              <a:t>m</a:t>
            </a:r>
            <a:r>
              <a:rPr lang="en-US" spc="-5" dirty="0"/>
              <a:t>e</a:t>
            </a:r>
            <a:r>
              <a:rPr lang="en-US" spc="-20" dirty="0"/>
              <a:t>n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10" dirty="0"/>
              <a:t>a</a:t>
            </a:r>
            <a:r>
              <a:rPr lang="en-US" spc="-20" dirty="0"/>
              <a:t>d</a:t>
            </a:r>
            <a:r>
              <a:rPr lang="en-US" spc="-5" dirty="0"/>
              <a:t>de</a:t>
            </a:r>
            <a:r>
              <a:rPr lang="en-US" spc="-10" dirty="0"/>
              <a:t>d is</a:t>
            </a:r>
            <a:r>
              <a:rPr lang="en-US" dirty="0"/>
              <a:t> </a:t>
            </a:r>
            <a:r>
              <a:rPr lang="en-US" spc="-20" dirty="0"/>
              <a:t>t</a:t>
            </a:r>
            <a:r>
              <a:rPr lang="en-US" spc="-5" dirty="0"/>
              <a:t>h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5" dirty="0"/>
              <a:t>f</a:t>
            </a:r>
            <a:r>
              <a:rPr lang="en-US" spc="-25" dirty="0"/>
              <a:t>i</a:t>
            </a:r>
            <a:r>
              <a:rPr lang="en-US" spc="-45" dirty="0"/>
              <a:t>r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5" dirty="0"/>
              <a:t>o</a:t>
            </a:r>
            <a:r>
              <a:rPr lang="en-US" spc="-20" dirty="0"/>
              <a:t>n</a:t>
            </a:r>
            <a:r>
              <a:rPr lang="en-US" spc="-10" dirty="0"/>
              <a:t>e</a:t>
            </a:r>
            <a:r>
              <a:rPr lang="en-US" spc="30" dirty="0"/>
              <a:t> </a:t>
            </a:r>
            <a:r>
              <a:rPr lang="en-US" spc="-40" dirty="0"/>
              <a:t>t</a:t>
            </a:r>
            <a:r>
              <a:rPr lang="en-US" spc="-10" dirty="0"/>
              <a:t>o</a:t>
            </a:r>
            <a:r>
              <a:rPr lang="en-US" spc="10" dirty="0"/>
              <a:t> </a:t>
            </a:r>
            <a:r>
              <a:rPr lang="en-US" spc="-5" dirty="0"/>
              <a:t>b</a:t>
            </a:r>
            <a:r>
              <a:rPr lang="en-US" spc="-10" dirty="0"/>
              <a:t>e </a:t>
            </a:r>
            <a:r>
              <a:rPr lang="en-US" spc="-30" dirty="0"/>
              <a:t>r</a:t>
            </a:r>
            <a:r>
              <a:rPr lang="en-US" spc="-5" dirty="0"/>
              <a:t>e</a:t>
            </a:r>
            <a:r>
              <a:rPr lang="en-US" spc="-20" dirty="0"/>
              <a:t>m</a:t>
            </a:r>
            <a:r>
              <a:rPr lang="en-US" spc="-25" dirty="0"/>
              <a:t>o</a:t>
            </a:r>
            <a:r>
              <a:rPr lang="en-US" spc="-50" dirty="0"/>
              <a:t>v</a:t>
            </a:r>
            <a:r>
              <a:rPr lang="en-US" spc="-5" dirty="0"/>
              <a:t>ed.</a:t>
            </a:r>
          </a:p>
          <a:p>
            <a:pPr marL="382905" marR="74295">
              <a:lnSpc>
                <a:spcPct val="100000"/>
              </a:lnSpc>
            </a:pPr>
            <a:r>
              <a:rPr lang="en-US" spc="-10" dirty="0"/>
              <a:t>E</a:t>
            </a:r>
            <a:r>
              <a:rPr lang="en-US" spc="-55" dirty="0"/>
              <a:t>x</a:t>
            </a:r>
            <a:r>
              <a:rPr lang="en-US" spc="-15" dirty="0"/>
              <a:t>am</a:t>
            </a:r>
            <a:r>
              <a:rPr lang="en-US" spc="-20" dirty="0"/>
              <a:t>p</a:t>
            </a:r>
            <a:r>
              <a:rPr lang="en-US" spc="-5" dirty="0"/>
              <a:t>le:</a:t>
            </a:r>
            <a:r>
              <a:rPr lang="en-US" spc="30" dirty="0"/>
              <a:t> </a:t>
            </a:r>
            <a:r>
              <a:rPr lang="en-US" spc="-15" dirty="0"/>
              <a:t>A</a:t>
            </a:r>
            <a:r>
              <a:rPr lang="en-US" spc="-10" dirty="0"/>
              <a:t> </a:t>
            </a:r>
            <a:r>
              <a:rPr lang="en-US" spc="-35" dirty="0"/>
              <a:t>s</a:t>
            </a:r>
            <a:r>
              <a:rPr lang="en-US" spc="-40" dirty="0"/>
              <a:t>t</a:t>
            </a:r>
            <a:r>
              <a:rPr lang="en-US" spc="-10" dirty="0"/>
              <a:t>a</a:t>
            </a:r>
            <a:r>
              <a:rPr lang="en-US" dirty="0"/>
              <a:t>c</a:t>
            </a:r>
            <a:r>
              <a:rPr lang="en-US" spc="-10" dirty="0"/>
              <a:t>k</a:t>
            </a:r>
            <a:r>
              <a:rPr lang="en-US" spc="-5" dirty="0"/>
              <a:t> o</a:t>
            </a:r>
            <a:r>
              <a:rPr lang="en-US" spc="-10" dirty="0"/>
              <a:t>f</a:t>
            </a:r>
            <a:r>
              <a:rPr lang="en-US" spc="-5" dirty="0"/>
              <a:t> pl</a:t>
            </a:r>
            <a:r>
              <a:rPr lang="en-US" spc="-30" dirty="0"/>
              <a:t>a</a:t>
            </a:r>
            <a:r>
              <a:rPr lang="en-US" spc="-20" dirty="0"/>
              <a:t>t</a:t>
            </a:r>
            <a:r>
              <a:rPr lang="en-US" spc="-5" dirty="0"/>
              <a:t>e</a:t>
            </a:r>
            <a:r>
              <a:rPr lang="en-US" spc="-15" dirty="0"/>
              <a:t>s</a:t>
            </a:r>
            <a:r>
              <a:rPr lang="en-US" spc="-5" dirty="0"/>
              <a:t>,</a:t>
            </a:r>
            <a:r>
              <a:rPr lang="en-US" spc="5" dirty="0"/>
              <a:t> </a:t>
            </a:r>
            <a:r>
              <a:rPr lang="en-US" spc="-25" dirty="0"/>
              <a:t>w</a:t>
            </a:r>
            <a:r>
              <a:rPr lang="en-US" spc="-5" dirty="0"/>
              <a:t>he</a:t>
            </a:r>
            <a:r>
              <a:rPr lang="en-US" spc="-45" dirty="0"/>
              <a:t>r</a:t>
            </a:r>
            <a:r>
              <a:rPr lang="en-US" spc="-10" dirty="0"/>
              <a:t>e</a:t>
            </a:r>
            <a:r>
              <a:rPr lang="en-US" spc="30" dirty="0"/>
              <a:t> </a:t>
            </a:r>
            <a:r>
              <a:rPr lang="en-US" spc="-20" dirty="0"/>
              <a:t>t</a:t>
            </a:r>
            <a:r>
              <a:rPr lang="en-US" spc="-5" dirty="0"/>
              <a:t>h</a:t>
            </a:r>
            <a:r>
              <a:rPr lang="en-US" spc="-10" dirty="0"/>
              <a:t>e la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-5" dirty="0"/>
              <a:t> p</a:t>
            </a:r>
            <a:r>
              <a:rPr lang="en-US" spc="-25" dirty="0"/>
              <a:t>l</a:t>
            </a:r>
            <a:r>
              <a:rPr lang="en-US" spc="-10" dirty="0"/>
              <a:t>a</a:t>
            </a:r>
            <a:r>
              <a:rPr lang="en-US" spc="-40" dirty="0"/>
              <a:t>t</a:t>
            </a:r>
            <a:r>
              <a:rPr lang="en-US" spc="-10" dirty="0"/>
              <a:t>e</a:t>
            </a:r>
            <a:r>
              <a:rPr lang="en-US" spc="30" dirty="0"/>
              <a:t> </a:t>
            </a:r>
            <a:r>
              <a:rPr lang="en-US" spc="-20" dirty="0"/>
              <a:t>p</a:t>
            </a:r>
            <a:r>
              <a:rPr lang="en-US" spc="-10" dirty="0"/>
              <a:t>la</a:t>
            </a:r>
            <a:r>
              <a:rPr lang="en-US" spc="-15" dirty="0"/>
              <a:t>c</a:t>
            </a:r>
            <a:r>
              <a:rPr lang="en-US" spc="-5" dirty="0"/>
              <a:t>e</a:t>
            </a:r>
            <a:r>
              <a:rPr lang="en-US" spc="-10" dirty="0"/>
              <a:t>d</a:t>
            </a:r>
            <a:r>
              <a:rPr lang="en-US" spc="15" dirty="0"/>
              <a:t> </a:t>
            </a:r>
            <a:r>
              <a:rPr lang="en-US" spc="-25" dirty="0"/>
              <a:t>o</a:t>
            </a:r>
            <a:r>
              <a:rPr lang="en-US" spc="-10" dirty="0"/>
              <a:t>n</a:t>
            </a:r>
            <a:r>
              <a:rPr lang="en-US" spc="15" dirty="0"/>
              <a:t> </a:t>
            </a:r>
            <a:r>
              <a:rPr lang="en-US" spc="-20" dirty="0"/>
              <a:t>t</a:t>
            </a:r>
            <a:r>
              <a:rPr lang="en-US" spc="-25" dirty="0"/>
              <a:t>o</a:t>
            </a:r>
            <a:r>
              <a:rPr lang="en-US" spc="-10" dirty="0"/>
              <a:t>p</a:t>
            </a:r>
            <a:r>
              <a:rPr lang="en-US" spc="35" dirty="0"/>
              <a:t> </a:t>
            </a:r>
            <a:r>
              <a:rPr lang="en-US" spc="-25" dirty="0"/>
              <a:t>i</a:t>
            </a:r>
            <a:r>
              <a:rPr lang="en-US" spc="-10" dirty="0"/>
              <a:t>s</a:t>
            </a:r>
            <a:r>
              <a:rPr lang="en-US" dirty="0"/>
              <a:t> t</a:t>
            </a:r>
            <a:r>
              <a:rPr lang="en-US" spc="-5" dirty="0"/>
              <a:t>h</a:t>
            </a:r>
            <a:r>
              <a:rPr lang="en-US" spc="-10" dirty="0"/>
              <a:t>e </a:t>
            </a:r>
            <a:r>
              <a:rPr lang="en-US" spc="-5" dirty="0"/>
              <a:t>fi</a:t>
            </a:r>
            <a:r>
              <a:rPr lang="en-US" spc="-65" dirty="0"/>
              <a:t>r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5" dirty="0"/>
              <a:t>o</a:t>
            </a:r>
            <a:r>
              <a:rPr lang="en-US" spc="-20" dirty="0"/>
              <a:t>n</a:t>
            </a:r>
            <a:r>
              <a:rPr lang="en-US" spc="-10" dirty="0"/>
              <a:t>e</a:t>
            </a:r>
            <a:r>
              <a:rPr lang="en-US" spc="-5" dirty="0"/>
              <a:t> </a:t>
            </a:r>
            <a:r>
              <a:rPr lang="en-US" spc="-40" dirty="0"/>
              <a:t>t</a:t>
            </a:r>
            <a:r>
              <a:rPr lang="en-US" spc="-10" dirty="0"/>
              <a:t>o</a:t>
            </a:r>
            <a:r>
              <a:rPr lang="en-US" spc="10" dirty="0"/>
              <a:t> </a:t>
            </a:r>
            <a:r>
              <a:rPr lang="en-US" spc="-5" dirty="0"/>
              <a:t>b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40" dirty="0"/>
              <a:t>t</a:t>
            </a:r>
            <a:r>
              <a:rPr lang="en-US" spc="5" dirty="0"/>
              <a:t>a</a:t>
            </a:r>
            <a:r>
              <a:rPr lang="en-US" spc="-75" dirty="0"/>
              <a:t>k</a:t>
            </a:r>
            <a:r>
              <a:rPr lang="en-US" spc="-5" dirty="0"/>
              <a:t>e</a:t>
            </a:r>
            <a:r>
              <a:rPr lang="en-US" spc="-10" dirty="0"/>
              <a:t>n</a:t>
            </a:r>
            <a:r>
              <a:rPr lang="en-US" spc="-5" dirty="0"/>
              <a:t> o</a:t>
            </a:r>
            <a:r>
              <a:rPr lang="en-US" spc="-40" dirty="0"/>
              <a:t>f</a:t>
            </a:r>
            <a:r>
              <a:rPr lang="en-US" spc="-135" dirty="0"/>
              <a:t>f</a:t>
            </a:r>
            <a:r>
              <a:rPr lang="en-US" spc="-5" dirty="0"/>
              <a:t>.</a:t>
            </a:r>
          </a:p>
          <a:p>
            <a:endParaRPr lang="en-MY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5181600"/>
            <a:ext cx="4470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64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29" y="1425502"/>
            <a:ext cx="9251741" cy="507831"/>
          </a:xfrm>
        </p:spPr>
        <p:txBody>
          <a:bodyPr/>
          <a:lstStyle/>
          <a:p>
            <a:r>
              <a:rPr lang="en-US" spc="-100" dirty="0"/>
              <a:t>Q</a:t>
            </a:r>
            <a:r>
              <a:rPr lang="en-US" spc="60" dirty="0"/>
              <a:t>u</a:t>
            </a:r>
            <a:r>
              <a:rPr lang="en-US" spc="114" dirty="0"/>
              <a:t>e</a:t>
            </a:r>
            <a:r>
              <a:rPr lang="en-US" spc="60" dirty="0"/>
              <a:t>u</a:t>
            </a:r>
            <a:r>
              <a:rPr lang="en-US" spc="95" dirty="0"/>
              <a:t>e</a:t>
            </a:r>
            <a:r>
              <a:rPr lang="en-US" spc="15" dirty="0"/>
              <a:t>s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03392" y="2072472"/>
            <a:ext cx="8588208" cy="2339102"/>
          </a:xfrm>
        </p:spPr>
        <p:txBody>
          <a:bodyPr/>
          <a:lstStyle/>
          <a:p>
            <a:pPr marL="12700" marR="6985">
              <a:lnSpc>
                <a:spcPct val="99800"/>
              </a:lnSpc>
            </a:pPr>
            <a:r>
              <a:rPr lang="en-US" spc="-10" dirty="0"/>
              <a:t>•</a:t>
            </a:r>
            <a:r>
              <a:rPr lang="en-US" spc="-100" dirty="0">
                <a:latin typeface="Times New Roman"/>
                <a:cs typeface="Times New Roman"/>
              </a:rPr>
              <a:t>Q</a:t>
            </a:r>
            <a:r>
              <a:rPr lang="en-US" spc="60" dirty="0">
                <a:latin typeface="Times New Roman"/>
                <a:cs typeface="Times New Roman"/>
              </a:rPr>
              <a:t>u</a:t>
            </a:r>
            <a:r>
              <a:rPr lang="en-US" spc="114" dirty="0">
                <a:latin typeface="Times New Roman"/>
                <a:cs typeface="Times New Roman"/>
              </a:rPr>
              <a:t>e</a:t>
            </a:r>
            <a:r>
              <a:rPr lang="en-US" spc="60" dirty="0">
                <a:latin typeface="Times New Roman"/>
                <a:cs typeface="Times New Roman"/>
              </a:rPr>
              <a:t>u</a:t>
            </a:r>
            <a:r>
              <a:rPr lang="en-US" spc="95" dirty="0">
                <a:latin typeface="Times New Roman"/>
                <a:cs typeface="Times New Roman"/>
              </a:rPr>
              <a:t>e</a:t>
            </a:r>
            <a:r>
              <a:rPr lang="en-US" spc="15" dirty="0">
                <a:latin typeface="Times New Roman"/>
                <a:cs typeface="Times New Roman"/>
              </a:rPr>
              <a:t>s</a:t>
            </a:r>
            <a:r>
              <a:rPr lang="en-US" spc="-5" dirty="0"/>
              <a:t>:</a:t>
            </a:r>
            <a:r>
              <a:rPr lang="en-US" spc="-10" dirty="0"/>
              <a:t> </a:t>
            </a:r>
            <a:r>
              <a:rPr lang="en-US" spc="-15" dirty="0"/>
              <a:t>A</a:t>
            </a:r>
            <a:r>
              <a:rPr lang="en-US" spc="10" dirty="0"/>
              <a:t> </a:t>
            </a:r>
            <a:r>
              <a:rPr lang="en-US" spc="-15" dirty="0"/>
              <a:t>c</a:t>
            </a:r>
            <a:r>
              <a:rPr lang="en-US" spc="-25" dirty="0"/>
              <a:t>o</a:t>
            </a:r>
            <a:r>
              <a:rPr lang="en-US" spc="-5" dirty="0"/>
              <a:t>lle</a:t>
            </a:r>
            <a:r>
              <a:rPr lang="en-US" spc="-15" dirty="0"/>
              <a:t>c</a:t>
            </a:r>
            <a:r>
              <a:rPr lang="en-US" dirty="0"/>
              <a:t>t</a:t>
            </a:r>
            <a:r>
              <a:rPr lang="en-US" spc="-25" dirty="0"/>
              <a:t>i</a:t>
            </a:r>
            <a:r>
              <a:rPr lang="en-US" spc="-5" dirty="0"/>
              <a:t>o</a:t>
            </a:r>
            <a:r>
              <a:rPr lang="en-US" spc="-10" dirty="0"/>
              <a:t>n</a:t>
            </a:r>
            <a:r>
              <a:rPr lang="en-US" spc="15" dirty="0"/>
              <a:t> </a:t>
            </a:r>
            <a:r>
              <a:rPr lang="en-US" spc="-5" dirty="0"/>
              <a:t>whe</a:t>
            </a:r>
            <a:r>
              <a:rPr lang="en-US" spc="-45" dirty="0"/>
              <a:t>r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5" dirty="0"/>
              <a:t>ele</a:t>
            </a:r>
            <a:r>
              <a:rPr lang="en-US" spc="-20" dirty="0"/>
              <a:t>m</a:t>
            </a:r>
            <a:r>
              <a:rPr lang="en-US" spc="-5" dirty="0"/>
              <a:t>e</a:t>
            </a:r>
            <a:r>
              <a:rPr lang="en-US" spc="-20" dirty="0"/>
              <a:t>nt</a:t>
            </a:r>
            <a:r>
              <a:rPr lang="en-US" spc="-10" dirty="0"/>
              <a:t>s</a:t>
            </a:r>
            <a:r>
              <a:rPr lang="en-US" spc="-5" dirty="0"/>
              <a:t> </a:t>
            </a:r>
            <a:r>
              <a:rPr lang="en-US" spc="-60" dirty="0"/>
              <a:t>f</a:t>
            </a:r>
            <a:r>
              <a:rPr lang="en-US" spc="-5" dirty="0"/>
              <a:t>oll</a:t>
            </a:r>
            <a:r>
              <a:rPr lang="en-US" spc="-45" dirty="0"/>
              <a:t>o</a:t>
            </a:r>
            <a:r>
              <a:rPr lang="en-US" spc="-15" dirty="0"/>
              <a:t>w</a:t>
            </a:r>
            <a:r>
              <a:rPr lang="en-US" spc="35" dirty="0"/>
              <a:t> </a:t>
            </a:r>
            <a:r>
              <a:rPr lang="en-US" dirty="0"/>
              <a:t>t</a:t>
            </a:r>
            <a:r>
              <a:rPr lang="en-US" spc="-20" dirty="0"/>
              <a:t>h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10" dirty="0"/>
              <a:t>Fi</a:t>
            </a:r>
            <a:r>
              <a:rPr lang="en-US" spc="-45" dirty="0"/>
              <a:t>r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10" dirty="0"/>
              <a:t>I</a:t>
            </a:r>
            <a:r>
              <a:rPr lang="en-US" spc="-5" dirty="0"/>
              <a:t>n,</a:t>
            </a:r>
            <a:r>
              <a:rPr lang="en-US" spc="5" dirty="0"/>
              <a:t> </a:t>
            </a:r>
            <a:r>
              <a:rPr lang="en-US" spc="-10" dirty="0"/>
              <a:t>Fi</a:t>
            </a:r>
            <a:r>
              <a:rPr lang="en-US" spc="-45" dirty="0"/>
              <a:t>r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20" dirty="0"/>
              <a:t>O</a:t>
            </a:r>
            <a:r>
              <a:rPr lang="en-US" spc="-5" dirty="0"/>
              <a:t>u</a:t>
            </a:r>
            <a:r>
              <a:rPr lang="en-US" spc="-10" dirty="0"/>
              <a:t>t</a:t>
            </a:r>
            <a:r>
              <a:rPr lang="en-US" spc="-5" dirty="0"/>
              <a:t> </a:t>
            </a:r>
            <a:r>
              <a:rPr lang="en-US" spc="-20" dirty="0"/>
              <a:t>(</a:t>
            </a:r>
            <a:r>
              <a:rPr lang="en-US" spc="-10" dirty="0"/>
              <a:t>F</a:t>
            </a:r>
            <a:r>
              <a:rPr lang="en-US" spc="5" dirty="0"/>
              <a:t>I</a:t>
            </a:r>
            <a:r>
              <a:rPr lang="en-US" spc="-30" dirty="0"/>
              <a:t>F</a:t>
            </a:r>
            <a:r>
              <a:rPr lang="en-US" dirty="0"/>
              <a:t>O</a:t>
            </a:r>
            <a:r>
              <a:rPr lang="en-US" spc="-10" dirty="0"/>
              <a:t>)</a:t>
            </a:r>
            <a:r>
              <a:rPr lang="en-US" spc="-5" dirty="0"/>
              <a:t> p</a:t>
            </a:r>
            <a:r>
              <a:rPr lang="en-US" spc="-30" dirty="0"/>
              <a:t>r</a:t>
            </a:r>
            <a:r>
              <a:rPr lang="en-US" spc="-5" dirty="0"/>
              <a:t>in</a:t>
            </a:r>
            <a:r>
              <a:rPr lang="en-US" spc="-15" dirty="0"/>
              <a:t>c</a:t>
            </a:r>
            <a:r>
              <a:rPr lang="en-US" spc="-5" dirty="0"/>
              <a:t>i</a:t>
            </a:r>
            <a:r>
              <a:rPr lang="en-US" spc="-20" dirty="0"/>
              <a:t>p</a:t>
            </a:r>
            <a:r>
              <a:rPr lang="en-US" spc="-5" dirty="0"/>
              <a:t>le,</a:t>
            </a:r>
            <a:r>
              <a:rPr lang="en-US" spc="25" dirty="0"/>
              <a:t> </a:t>
            </a:r>
            <a:r>
              <a:rPr lang="en-US" spc="-20" dirty="0"/>
              <a:t>m</a:t>
            </a:r>
            <a:r>
              <a:rPr lang="en-US" spc="-5" dirty="0"/>
              <a:t>e</a:t>
            </a:r>
            <a:r>
              <a:rPr lang="en-US" spc="-10" dirty="0"/>
              <a:t>a</a:t>
            </a:r>
            <a:r>
              <a:rPr lang="en-US" spc="-20" dirty="0"/>
              <a:t>n</a:t>
            </a:r>
            <a:r>
              <a:rPr lang="en-US" spc="-5" dirty="0"/>
              <a:t>in</a:t>
            </a:r>
            <a:r>
              <a:rPr lang="en-US" spc="-10" dirty="0"/>
              <a:t>g</a:t>
            </a:r>
            <a:r>
              <a:rPr lang="en-US" spc="5" dirty="0"/>
              <a:t> </a:t>
            </a:r>
            <a:r>
              <a:rPr lang="en-US" dirty="0"/>
              <a:t>t</a:t>
            </a:r>
            <a:r>
              <a:rPr lang="en-US" spc="-5" dirty="0"/>
              <a:t>h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20" dirty="0"/>
              <a:t>f</a:t>
            </a:r>
            <a:r>
              <a:rPr lang="en-US" spc="-5" dirty="0"/>
              <a:t>i</a:t>
            </a:r>
            <a:r>
              <a:rPr lang="en-US" spc="-45" dirty="0"/>
              <a:t>r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5" dirty="0"/>
              <a:t>ele</a:t>
            </a:r>
            <a:r>
              <a:rPr lang="en-US" spc="-20" dirty="0"/>
              <a:t>m</a:t>
            </a:r>
            <a:r>
              <a:rPr lang="en-US" spc="-5" dirty="0"/>
              <a:t>e</a:t>
            </a:r>
            <a:r>
              <a:rPr lang="en-US" spc="-40" dirty="0"/>
              <a:t>n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10" dirty="0"/>
              <a:t>a</a:t>
            </a:r>
            <a:r>
              <a:rPr lang="en-US" spc="-20" dirty="0"/>
              <a:t>d</a:t>
            </a:r>
            <a:r>
              <a:rPr lang="en-US" spc="-5" dirty="0"/>
              <a:t>de</a:t>
            </a:r>
            <a:r>
              <a:rPr lang="en-US" spc="-10" dirty="0"/>
              <a:t>d is</a:t>
            </a:r>
            <a:r>
              <a:rPr lang="en-US" dirty="0"/>
              <a:t> </a:t>
            </a:r>
            <a:r>
              <a:rPr lang="en-US" spc="-20" dirty="0"/>
              <a:t>t</a:t>
            </a:r>
            <a:r>
              <a:rPr lang="en-US" spc="-5" dirty="0"/>
              <a:t>h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5" dirty="0"/>
              <a:t>f</a:t>
            </a:r>
            <a:r>
              <a:rPr lang="en-US" spc="-25" dirty="0"/>
              <a:t>i</a:t>
            </a:r>
            <a:r>
              <a:rPr lang="en-US" spc="-45" dirty="0"/>
              <a:t>r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5" dirty="0"/>
              <a:t>o</a:t>
            </a:r>
            <a:r>
              <a:rPr lang="en-US" spc="-20" dirty="0"/>
              <a:t>n</a:t>
            </a:r>
            <a:r>
              <a:rPr lang="en-US" spc="-10" dirty="0"/>
              <a:t>e</a:t>
            </a:r>
            <a:r>
              <a:rPr lang="en-US" spc="30" dirty="0"/>
              <a:t> </a:t>
            </a:r>
            <a:r>
              <a:rPr lang="en-US" spc="-40" dirty="0"/>
              <a:t>t</a:t>
            </a:r>
            <a:r>
              <a:rPr lang="en-US" spc="-10" dirty="0"/>
              <a:t>o</a:t>
            </a:r>
            <a:r>
              <a:rPr lang="en-US" spc="10" dirty="0"/>
              <a:t> </a:t>
            </a:r>
            <a:r>
              <a:rPr lang="en-US" spc="-5" dirty="0"/>
              <a:t>b</a:t>
            </a:r>
            <a:r>
              <a:rPr lang="en-US" spc="-10" dirty="0"/>
              <a:t>e </a:t>
            </a:r>
            <a:r>
              <a:rPr lang="en-US" spc="-30" dirty="0"/>
              <a:t>r</a:t>
            </a:r>
            <a:r>
              <a:rPr lang="en-US" spc="-5" dirty="0"/>
              <a:t>e</a:t>
            </a:r>
            <a:r>
              <a:rPr lang="en-US" spc="-20" dirty="0"/>
              <a:t>m</a:t>
            </a:r>
            <a:r>
              <a:rPr lang="en-US" spc="-25" dirty="0"/>
              <a:t>o</a:t>
            </a:r>
            <a:r>
              <a:rPr lang="en-US" spc="-50" dirty="0"/>
              <a:t>v</a:t>
            </a:r>
            <a:r>
              <a:rPr lang="en-US" spc="-5" dirty="0"/>
              <a:t>ed.</a:t>
            </a:r>
          </a:p>
          <a:p>
            <a:pPr marL="382905" marR="5080">
              <a:lnSpc>
                <a:spcPct val="100000"/>
              </a:lnSpc>
            </a:pPr>
            <a:r>
              <a:rPr lang="en-US" spc="-10" dirty="0"/>
              <a:t>E</a:t>
            </a:r>
            <a:r>
              <a:rPr lang="en-US" spc="-55" dirty="0"/>
              <a:t>x</a:t>
            </a:r>
            <a:r>
              <a:rPr lang="en-US" spc="-15" dirty="0"/>
              <a:t>am</a:t>
            </a:r>
            <a:r>
              <a:rPr lang="en-US" spc="-20" dirty="0"/>
              <a:t>p</a:t>
            </a:r>
            <a:r>
              <a:rPr lang="en-US" spc="-5" dirty="0"/>
              <a:t>le:</a:t>
            </a:r>
            <a:r>
              <a:rPr lang="en-US" spc="30" dirty="0"/>
              <a:t> </a:t>
            </a:r>
            <a:r>
              <a:rPr lang="en-US" spc="-45" dirty="0"/>
              <a:t>P</a:t>
            </a:r>
            <a:r>
              <a:rPr lang="en-US" spc="-5" dirty="0"/>
              <a:t>e</a:t>
            </a:r>
            <a:r>
              <a:rPr lang="en-US" spc="-25" dirty="0"/>
              <a:t>o</a:t>
            </a:r>
            <a:r>
              <a:rPr lang="en-US" spc="-5" dirty="0"/>
              <a:t>p</a:t>
            </a:r>
            <a:r>
              <a:rPr lang="en-US" spc="-10" dirty="0"/>
              <a:t>le </a:t>
            </a:r>
            <a:r>
              <a:rPr lang="en-US" spc="-35" dirty="0"/>
              <a:t>s</a:t>
            </a:r>
            <a:r>
              <a:rPr lang="en-US" spc="-20" dirty="0"/>
              <a:t>t</a:t>
            </a:r>
            <a:r>
              <a:rPr lang="en-US" spc="-10" dirty="0"/>
              <a:t>a</a:t>
            </a:r>
            <a:r>
              <a:rPr lang="en-US" spc="-20" dirty="0"/>
              <a:t>n</a:t>
            </a:r>
            <a:r>
              <a:rPr lang="en-US" spc="-5" dirty="0"/>
              <a:t>d</a:t>
            </a:r>
            <a:r>
              <a:rPr lang="en-US" spc="-25" dirty="0"/>
              <a:t>i</a:t>
            </a:r>
            <a:r>
              <a:rPr lang="en-US" spc="-5" dirty="0"/>
              <a:t>n</a:t>
            </a:r>
            <a:r>
              <a:rPr lang="en-US" spc="-10" dirty="0"/>
              <a:t>g</a:t>
            </a:r>
            <a:r>
              <a:rPr lang="en-US" spc="40" dirty="0"/>
              <a:t> </a:t>
            </a:r>
            <a:r>
              <a:rPr lang="en-US" spc="-25" dirty="0"/>
              <a:t>i</a:t>
            </a:r>
            <a:r>
              <a:rPr lang="en-US" spc="-10" dirty="0"/>
              <a:t>n</a:t>
            </a:r>
            <a:r>
              <a:rPr lang="en-US" spc="15" dirty="0"/>
              <a:t> </a:t>
            </a:r>
            <a:r>
              <a:rPr lang="en-US" spc="-25" dirty="0"/>
              <a:t>l</a:t>
            </a:r>
            <a:r>
              <a:rPr lang="en-US" spc="-5" dirty="0"/>
              <a:t>ine, w</a:t>
            </a:r>
            <a:r>
              <a:rPr lang="en-US" spc="-20" dirty="0"/>
              <a:t>h</a:t>
            </a:r>
            <a:r>
              <a:rPr lang="en-US" spc="-5" dirty="0"/>
              <a:t>e</a:t>
            </a:r>
            <a:r>
              <a:rPr lang="en-US" spc="-30" dirty="0"/>
              <a:t>r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dirty="0"/>
              <a:t>t</a:t>
            </a:r>
            <a:r>
              <a:rPr lang="en-US" spc="-20" dirty="0"/>
              <a:t>h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5" dirty="0"/>
              <a:t>fi</a:t>
            </a:r>
            <a:r>
              <a:rPr lang="en-US" spc="-45" dirty="0"/>
              <a:t>r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20" dirty="0"/>
              <a:t>p</a:t>
            </a:r>
            <a:r>
              <a:rPr lang="en-US" spc="-5" dirty="0"/>
              <a:t>e</a:t>
            </a:r>
            <a:r>
              <a:rPr lang="en-US" spc="-45" dirty="0"/>
              <a:t>r</a:t>
            </a:r>
            <a:r>
              <a:rPr lang="en-US" spc="-15" dirty="0"/>
              <a:t>s</a:t>
            </a:r>
            <a:r>
              <a:rPr lang="en-US" spc="-5" dirty="0"/>
              <a:t>o</a:t>
            </a:r>
            <a:r>
              <a:rPr lang="en-US" spc="-10" dirty="0"/>
              <a:t>n</a:t>
            </a:r>
            <a:r>
              <a:rPr lang="en-US" spc="15" dirty="0"/>
              <a:t> </a:t>
            </a:r>
            <a:r>
              <a:rPr lang="en-US" spc="-40" dirty="0"/>
              <a:t>t</a:t>
            </a:r>
            <a:r>
              <a:rPr lang="en-US" spc="-10" dirty="0"/>
              <a:t>o</a:t>
            </a:r>
            <a:r>
              <a:rPr lang="en-US" spc="10" dirty="0"/>
              <a:t> </a:t>
            </a:r>
            <a:r>
              <a:rPr lang="en-US" spc="-5" dirty="0"/>
              <a:t>e</a:t>
            </a:r>
            <a:r>
              <a:rPr lang="en-US" spc="-20" dirty="0"/>
              <a:t>n</a:t>
            </a:r>
            <a:r>
              <a:rPr lang="en-US" spc="-40" dirty="0"/>
              <a:t>t</a:t>
            </a:r>
            <a:r>
              <a:rPr lang="en-US" spc="-5" dirty="0"/>
              <a:t>e</a:t>
            </a:r>
            <a:r>
              <a:rPr lang="en-US" spc="-10" dirty="0"/>
              <a:t>r</a:t>
            </a:r>
            <a:r>
              <a:rPr lang="en-US" spc="10" dirty="0"/>
              <a:t> </a:t>
            </a:r>
            <a:r>
              <a:rPr lang="en-US" dirty="0"/>
              <a:t>t</a:t>
            </a:r>
            <a:r>
              <a:rPr lang="en-US" spc="-20" dirty="0"/>
              <a:t>h</a:t>
            </a:r>
            <a:r>
              <a:rPr lang="en-US" spc="-10" dirty="0"/>
              <a:t>e</a:t>
            </a:r>
            <a:r>
              <a:rPr lang="en-US" spc="30" dirty="0"/>
              <a:t> </a:t>
            </a:r>
            <a:r>
              <a:rPr lang="en-US" spc="-5" dirty="0"/>
              <a:t>l</a:t>
            </a:r>
            <a:r>
              <a:rPr lang="en-US" spc="-25" dirty="0"/>
              <a:t>i</a:t>
            </a:r>
            <a:r>
              <a:rPr lang="en-US" spc="-5" dirty="0"/>
              <a:t>n</a:t>
            </a:r>
            <a:r>
              <a:rPr lang="en-US" spc="-10" dirty="0"/>
              <a:t>e is</a:t>
            </a:r>
            <a:r>
              <a:rPr lang="en-US" dirty="0"/>
              <a:t> </a:t>
            </a:r>
            <a:r>
              <a:rPr lang="en-US" spc="-20" dirty="0"/>
              <a:t>t</a:t>
            </a:r>
            <a:r>
              <a:rPr lang="en-US" spc="-5" dirty="0"/>
              <a:t>h</a:t>
            </a:r>
            <a:r>
              <a:rPr lang="en-US" spc="-10" dirty="0"/>
              <a:t>e</a:t>
            </a:r>
            <a:r>
              <a:rPr lang="en-US" spc="10" dirty="0"/>
              <a:t> </a:t>
            </a:r>
            <a:r>
              <a:rPr lang="en-US" spc="-5" dirty="0"/>
              <a:t>f</a:t>
            </a:r>
            <a:r>
              <a:rPr lang="en-US" spc="-25" dirty="0"/>
              <a:t>i</a:t>
            </a:r>
            <a:r>
              <a:rPr lang="en-US" spc="-45" dirty="0"/>
              <a:t>r</a:t>
            </a:r>
            <a:r>
              <a:rPr lang="en-US" spc="-35" dirty="0"/>
              <a:t>s</a:t>
            </a:r>
            <a:r>
              <a:rPr lang="en-US" spc="-10" dirty="0"/>
              <a:t>t</a:t>
            </a:r>
            <a:r>
              <a:rPr lang="en-US" spc="15" dirty="0"/>
              <a:t> </a:t>
            </a:r>
            <a:r>
              <a:rPr lang="en-US" spc="-5" dirty="0"/>
              <a:t>o</a:t>
            </a:r>
            <a:r>
              <a:rPr lang="en-US" spc="-20" dirty="0"/>
              <a:t>n</a:t>
            </a:r>
            <a:r>
              <a:rPr lang="en-US" spc="-10" dirty="0"/>
              <a:t>e</a:t>
            </a:r>
            <a:r>
              <a:rPr lang="en-US" spc="30" dirty="0"/>
              <a:t> </a:t>
            </a:r>
            <a:r>
              <a:rPr lang="en-US" spc="-40" dirty="0"/>
              <a:t>t</a:t>
            </a:r>
            <a:r>
              <a:rPr lang="en-US" spc="-10" dirty="0"/>
              <a:t>o</a:t>
            </a:r>
            <a:r>
              <a:rPr lang="en-US" spc="10" dirty="0"/>
              <a:t> </a:t>
            </a:r>
            <a:r>
              <a:rPr lang="en-US" spc="-5" dirty="0"/>
              <a:t>b</a:t>
            </a:r>
            <a:r>
              <a:rPr lang="en-US" spc="-10" dirty="0"/>
              <a:t>e </a:t>
            </a:r>
            <a:r>
              <a:rPr lang="en-US" dirty="0"/>
              <a:t>s</a:t>
            </a:r>
            <a:r>
              <a:rPr lang="en-US" spc="-5" dirty="0"/>
              <a:t>e</a:t>
            </a:r>
            <a:r>
              <a:rPr lang="en-US" spc="-10" dirty="0"/>
              <a:t>r</a:t>
            </a:r>
            <a:r>
              <a:rPr lang="en-US" spc="-35" dirty="0"/>
              <a:t>v</a:t>
            </a:r>
            <a:r>
              <a:rPr lang="en-US" spc="-5" dirty="0"/>
              <a:t>e</a:t>
            </a:r>
            <a:r>
              <a:rPr lang="en-US" spc="-20" dirty="0"/>
              <a:t>d</a:t>
            </a:r>
            <a:r>
              <a:rPr lang="en-US" spc="-5" dirty="0"/>
              <a:t>.</a:t>
            </a:r>
          </a:p>
          <a:p>
            <a:endParaRPr lang="en-MY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3200400"/>
            <a:ext cx="526420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73" y="4876800"/>
            <a:ext cx="4534164" cy="289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258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8600" y="5334000"/>
            <a:ext cx="4445635" cy="292388"/>
          </a:xfrm>
        </p:spPr>
        <p:txBody>
          <a:bodyPr/>
          <a:lstStyle/>
          <a:p>
            <a:r>
              <a:rPr lang="en-US" b="1" spc="-10" dirty="0"/>
              <a:t>La</a:t>
            </a:r>
            <a:r>
              <a:rPr lang="en-US" b="1" spc="-35" dirty="0"/>
              <a:t>s</a:t>
            </a:r>
            <a:r>
              <a:rPr lang="en-US" b="1" spc="-10" dirty="0"/>
              <a:t>t</a:t>
            </a:r>
            <a:r>
              <a:rPr lang="en-US" b="1" spc="15" dirty="0"/>
              <a:t> </a:t>
            </a:r>
            <a:r>
              <a:rPr lang="en-US" b="1" spc="-10" dirty="0"/>
              <a:t>I</a:t>
            </a:r>
            <a:r>
              <a:rPr lang="en-US" b="1" spc="-5" dirty="0"/>
              <a:t>n,</a:t>
            </a:r>
            <a:r>
              <a:rPr lang="en-US" b="1" spc="-15" dirty="0"/>
              <a:t> </a:t>
            </a:r>
            <a:r>
              <a:rPr lang="en-US" b="1" spc="-10" dirty="0"/>
              <a:t>Fi</a:t>
            </a:r>
            <a:r>
              <a:rPr lang="en-US" b="1" spc="-45" dirty="0"/>
              <a:t>r</a:t>
            </a:r>
            <a:r>
              <a:rPr lang="en-US" b="1" spc="-35" dirty="0"/>
              <a:t>s</a:t>
            </a:r>
            <a:r>
              <a:rPr lang="en-US" b="1" spc="-10" dirty="0"/>
              <a:t>t</a:t>
            </a:r>
            <a:r>
              <a:rPr lang="en-US" b="1" spc="15" dirty="0"/>
              <a:t> </a:t>
            </a:r>
            <a:r>
              <a:rPr lang="en-US" b="1" spc="-20" dirty="0"/>
              <a:t>O</a:t>
            </a:r>
            <a:r>
              <a:rPr lang="en-US" b="1" spc="-5" dirty="0"/>
              <a:t>u</a:t>
            </a:r>
            <a:r>
              <a:rPr lang="en-US" b="1" spc="-10" dirty="0"/>
              <a:t>t</a:t>
            </a:r>
            <a:r>
              <a:rPr lang="en-US" b="1" spc="15" dirty="0"/>
              <a:t> </a:t>
            </a:r>
            <a:r>
              <a:rPr lang="en-US" b="1" spc="-20" dirty="0"/>
              <a:t>(</a:t>
            </a:r>
            <a:r>
              <a:rPr lang="en-US" b="1" spc="-10" dirty="0"/>
              <a:t>LIF</a:t>
            </a:r>
            <a:r>
              <a:rPr lang="en-US" b="1" spc="-20" dirty="0"/>
              <a:t>O</a:t>
            </a:r>
            <a:r>
              <a:rPr lang="en-US" b="1" spc="-10" dirty="0"/>
              <a:t>)</a:t>
            </a:r>
            <a:r>
              <a:rPr lang="en-US" b="1" spc="-5" dirty="0"/>
              <a:t> </a:t>
            </a:r>
            <a:endParaRPr lang="en-MY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>
          <a:xfrm>
            <a:off x="5014686" y="5334000"/>
            <a:ext cx="4206875" cy="292388"/>
          </a:xfrm>
        </p:spPr>
        <p:txBody>
          <a:bodyPr/>
          <a:lstStyle/>
          <a:p>
            <a:r>
              <a:rPr lang="en-US" b="1" spc="-10" dirty="0"/>
              <a:t>Fi</a:t>
            </a:r>
            <a:r>
              <a:rPr lang="en-US" b="1" spc="-45" dirty="0"/>
              <a:t>r</a:t>
            </a:r>
            <a:r>
              <a:rPr lang="en-US" b="1" spc="-35" dirty="0"/>
              <a:t>s</a:t>
            </a:r>
            <a:r>
              <a:rPr lang="en-US" b="1" spc="-10" dirty="0"/>
              <a:t>t</a:t>
            </a:r>
            <a:r>
              <a:rPr lang="en-US" b="1" spc="15" dirty="0"/>
              <a:t> </a:t>
            </a:r>
            <a:r>
              <a:rPr lang="en-US" b="1" spc="-10" dirty="0"/>
              <a:t>I</a:t>
            </a:r>
            <a:r>
              <a:rPr lang="en-US" b="1" spc="-5" dirty="0"/>
              <a:t>n,</a:t>
            </a:r>
            <a:r>
              <a:rPr lang="en-US" b="1" spc="5" dirty="0"/>
              <a:t> </a:t>
            </a:r>
            <a:r>
              <a:rPr lang="en-US" b="1" spc="-10" dirty="0"/>
              <a:t>Fi</a:t>
            </a:r>
            <a:r>
              <a:rPr lang="en-US" b="1" spc="-45" dirty="0"/>
              <a:t>r</a:t>
            </a:r>
            <a:r>
              <a:rPr lang="en-US" b="1" spc="-35" dirty="0"/>
              <a:t>s</a:t>
            </a:r>
            <a:r>
              <a:rPr lang="en-US" b="1" spc="-10" dirty="0"/>
              <a:t>t</a:t>
            </a:r>
            <a:r>
              <a:rPr lang="en-US" b="1" spc="15" dirty="0"/>
              <a:t> </a:t>
            </a:r>
            <a:r>
              <a:rPr lang="en-US" b="1" spc="-20" dirty="0"/>
              <a:t>O</a:t>
            </a:r>
            <a:r>
              <a:rPr lang="en-US" b="1" spc="-5" dirty="0"/>
              <a:t>u</a:t>
            </a:r>
            <a:r>
              <a:rPr lang="en-US" b="1" spc="-10" dirty="0"/>
              <a:t>t</a:t>
            </a:r>
            <a:r>
              <a:rPr lang="en-US" b="1" spc="-5" dirty="0"/>
              <a:t> </a:t>
            </a:r>
            <a:r>
              <a:rPr lang="en-US" b="1" spc="-20" dirty="0"/>
              <a:t>(</a:t>
            </a:r>
            <a:r>
              <a:rPr lang="en-US" b="1" spc="-10" dirty="0"/>
              <a:t>F</a:t>
            </a:r>
            <a:r>
              <a:rPr lang="en-US" b="1" spc="5" dirty="0"/>
              <a:t>I</a:t>
            </a:r>
            <a:r>
              <a:rPr lang="en-US" b="1" spc="-30" dirty="0"/>
              <a:t>F</a:t>
            </a:r>
            <a:r>
              <a:rPr lang="en-US" b="1" dirty="0"/>
              <a:t>O</a:t>
            </a:r>
            <a:r>
              <a:rPr lang="en-US" b="1" spc="-10" dirty="0"/>
              <a:t>)</a:t>
            </a:r>
            <a:endParaRPr lang="en-MY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800"/>
            <a:ext cx="7467600" cy="4506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85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210" dirty="0"/>
              <a:t>N</a:t>
            </a:r>
            <a:r>
              <a:rPr spc="125" dirty="0"/>
              <a:t>o</a:t>
            </a:r>
            <a:r>
              <a:rPr spc="95" dirty="0"/>
              <a:t>n</a:t>
            </a:r>
            <a:r>
              <a:rPr spc="-90" dirty="0"/>
              <a:t>-</a:t>
            </a:r>
            <a:r>
              <a:rPr spc="-635" dirty="0"/>
              <a:t>L</a:t>
            </a:r>
            <a:r>
              <a:rPr spc="-95" dirty="0"/>
              <a:t>i</a:t>
            </a:r>
            <a:r>
              <a:rPr spc="125" dirty="0"/>
              <a:t>n</a:t>
            </a:r>
            <a:r>
              <a:rPr spc="180" dirty="0"/>
              <a:t>e</a:t>
            </a:r>
            <a:r>
              <a:rPr spc="150" dirty="0"/>
              <a:t>a</a:t>
            </a:r>
            <a:r>
              <a:rPr spc="65" dirty="0"/>
              <a:t>r</a:t>
            </a:r>
            <a:r>
              <a:rPr spc="-50" dirty="0"/>
              <a:t> </a:t>
            </a:r>
            <a:r>
              <a:rPr spc="-345" dirty="0"/>
              <a:t>D</a:t>
            </a:r>
            <a:r>
              <a:rPr spc="150" dirty="0"/>
              <a:t>a</a:t>
            </a:r>
            <a:r>
              <a:rPr spc="165" dirty="0"/>
              <a:t>t</a:t>
            </a:r>
            <a:r>
              <a:rPr spc="160" dirty="0"/>
              <a:t>a</a:t>
            </a:r>
            <a:r>
              <a:rPr spc="-45" dirty="0"/>
              <a:t> </a:t>
            </a:r>
            <a:r>
              <a:rPr spc="-305" dirty="0"/>
              <a:t>S</a:t>
            </a:r>
            <a:r>
              <a:rPr spc="200" dirty="0"/>
              <a:t>t</a:t>
            </a:r>
            <a:r>
              <a:rPr spc="75" dirty="0"/>
              <a:t>r</a:t>
            </a:r>
            <a:r>
              <a:rPr spc="125" dirty="0"/>
              <a:t>u</a:t>
            </a:r>
            <a:r>
              <a:rPr spc="-85" dirty="0"/>
              <a:t>c</a:t>
            </a:r>
            <a:r>
              <a:rPr spc="200" dirty="0"/>
              <a:t>t</a:t>
            </a:r>
            <a:r>
              <a:rPr spc="125" dirty="0"/>
              <a:t>u</a:t>
            </a:r>
            <a:r>
              <a:rPr spc="45" dirty="0"/>
              <a:t>r</a:t>
            </a:r>
            <a:r>
              <a:rPr spc="180" dirty="0"/>
              <a:t>e</a:t>
            </a:r>
            <a:r>
              <a:rPr spc="25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3363" y="2128577"/>
            <a:ext cx="8886190" cy="3771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74015">
              <a:lnSpc>
                <a:spcPts val="2500"/>
              </a:lnSpc>
            </a:pPr>
            <a:r>
              <a:rPr sz="2300" spc="-5" dirty="0">
                <a:latin typeface="Calibri"/>
                <a:cs typeface="Calibri"/>
              </a:rPr>
              <a:t>I</a:t>
            </a:r>
            <a:r>
              <a:rPr sz="2300" dirty="0">
                <a:latin typeface="Calibri"/>
                <a:cs typeface="Calibri"/>
              </a:rPr>
              <a:t>n 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spc="-15" dirty="0">
                <a:latin typeface="Calibri"/>
                <a:cs typeface="Calibri"/>
              </a:rPr>
              <a:t>-</a:t>
            </a:r>
            <a:r>
              <a:rPr sz="2300" dirty="0">
                <a:latin typeface="Calibri"/>
                <a:cs typeface="Calibri"/>
              </a:rPr>
              <a:t>li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t ar</a:t>
            </a:r>
            <a:r>
              <a:rPr sz="2300" spc="-6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g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d in a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spc="10" dirty="0">
                <a:latin typeface="Calibri"/>
                <a:cs typeface="Calibri"/>
              </a:rPr>
              <a:t>q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l m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29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.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c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spc="10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-4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x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d al</a:t>
            </a:r>
            <a:r>
              <a:rPr sz="2300" spc="-25" dirty="0">
                <a:latin typeface="Calibri"/>
                <a:cs typeface="Calibri"/>
              </a:rPr>
              <a:t>l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w </a:t>
            </a:r>
            <a:r>
              <a:rPr sz="2300" spc="-60" dirty="0">
                <a:latin typeface="Calibri"/>
                <a:cs typeface="Calibri"/>
              </a:rPr>
              <a:t>f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spc="10" dirty="0">
                <a:latin typeface="Calibri"/>
                <a:cs typeface="Calibri"/>
              </a:rPr>
              <a:t>p</a:t>
            </a:r>
            <a:r>
              <a:rPr sz="2300" spc="-25" dirty="0">
                <a:latin typeface="Calibri"/>
                <a:cs typeface="Calibri"/>
              </a:rPr>
              <a:t>l</a:t>
            </a:r>
            <a:r>
              <a:rPr sz="2300" dirty="0">
                <a:latin typeface="Calibri"/>
                <a:cs typeface="Calibri"/>
              </a:rPr>
              <a:t>e 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b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10" dirty="0">
                <a:latin typeface="Calibri"/>
                <a:cs typeface="Calibri"/>
              </a:rPr>
              <a:t>tw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300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x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:</a:t>
            </a:r>
          </a:p>
          <a:p>
            <a:pPr marL="295910" marR="5080" indent="-283210">
              <a:lnSpc>
                <a:spcPts val="2140"/>
              </a:lnSpc>
              <a:spcBef>
                <a:spcPts val="875"/>
              </a:spcBef>
              <a:buFont typeface="Times New Roman"/>
              <a:buChar char="•"/>
              <a:tabLst>
                <a:tab pos="296545" algn="l"/>
              </a:tabLst>
            </a:pPr>
            <a:r>
              <a:rPr sz="1950" spc="-305" dirty="0">
                <a:latin typeface="Times New Roman"/>
                <a:cs typeface="Times New Roman"/>
              </a:rPr>
              <a:t>T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135" dirty="0">
                <a:latin typeface="Times New Roman"/>
                <a:cs typeface="Times New Roman"/>
              </a:rPr>
              <a:t>e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20" dirty="0">
                <a:latin typeface="Times New Roman"/>
                <a:cs typeface="Times New Roman"/>
              </a:rPr>
              <a:t>s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h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dirty="0">
                <a:latin typeface="Calibri"/>
                <a:cs typeface="Calibri"/>
              </a:rPr>
              <a:t>ic</a:t>
            </a:r>
            <a:r>
              <a:rPr sz="1950" spc="5" dirty="0">
                <a:latin typeface="Calibri"/>
                <a:cs typeface="Calibri"/>
              </a:rPr>
              <a:t>al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no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on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b</a:t>
            </a:r>
            <a:r>
              <a:rPr sz="1950" spc="5" dirty="0">
                <a:latin typeface="Calibri"/>
                <a:cs typeface="Calibri"/>
              </a:rPr>
              <a:t>y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s,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w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h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nod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b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v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.</a:t>
            </a:r>
            <a:r>
              <a:rPr sz="1950" spc="-10" dirty="0">
                <a:latin typeface="Calibri"/>
                <a:cs typeface="Calibri"/>
              </a:rPr>
              <a:t> 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m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30" dirty="0">
                <a:latin typeface="Calibri"/>
                <a:cs typeface="Calibri"/>
              </a:rPr>
              <a:t>m</a:t>
            </a:r>
            <a:r>
              <a:rPr sz="1950" spc="-5" dirty="0">
                <a:latin typeface="Calibri"/>
                <a:cs typeface="Calibri"/>
              </a:rPr>
              <a:t>m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10" dirty="0">
                <a:latin typeface="Calibri"/>
                <a:cs typeface="Calibri"/>
              </a:rPr>
              <a:t>n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0" dirty="0">
                <a:latin typeface="Calibri"/>
                <a:cs typeface="Calibri"/>
              </a:rPr>
              <a:t>y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b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y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w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0" dirty="0">
                <a:latin typeface="Calibri"/>
                <a:cs typeface="Calibri"/>
              </a:rPr>
              <a:t>h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nod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w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 c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dirty="0">
                <a:latin typeface="Calibri"/>
                <a:cs typeface="Calibri"/>
              </a:rPr>
              <a:t>il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 marL="609600">
              <a:lnSpc>
                <a:spcPct val="100000"/>
              </a:lnSpc>
              <a:spcBef>
                <a:spcPts val="200"/>
              </a:spcBef>
            </a:pP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x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: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25" dirty="0">
                <a:latin typeface="Calibri"/>
                <a:cs typeface="Calibri"/>
              </a:rPr>
              <a:t>f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5" dirty="0">
                <a:latin typeface="Calibri"/>
                <a:cs typeface="Calibri"/>
              </a:rPr>
              <a:t>m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de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295910" marR="448945" indent="-283210">
              <a:lnSpc>
                <a:spcPts val="2140"/>
              </a:lnSpc>
              <a:spcBef>
                <a:spcPts val="1190"/>
              </a:spcBef>
              <a:buFont typeface="Times New Roman"/>
              <a:buChar char="•"/>
              <a:tabLst>
                <a:tab pos="296545" algn="l"/>
              </a:tabLst>
            </a:pPr>
            <a:r>
              <a:rPr sz="1950" spc="-150" dirty="0">
                <a:latin typeface="Times New Roman"/>
                <a:cs typeface="Times New Roman"/>
              </a:rPr>
              <a:t>G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90" dirty="0">
                <a:latin typeface="Times New Roman"/>
                <a:cs typeface="Times New Roman"/>
              </a:rPr>
              <a:t>a</a:t>
            </a:r>
            <a:r>
              <a:rPr sz="1950" spc="80" dirty="0">
                <a:latin typeface="Times New Roman"/>
                <a:cs typeface="Times New Roman"/>
              </a:rPr>
              <a:t>ph</a:t>
            </a:r>
            <a:r>
              <a:rPr sz="1950" spc="20" dirty="0">
                <a:latin typeface="Times New Roman"/>
                <a:cs typeface="Times New Roman"/>
              </a:rPr>
              <a:t>s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ll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10" dirty="0">
                <a:latin typeface="Calibri"/>
                <a:cs typeface="Calibri"/>
              </a:rPr>
              <a:t>n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no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(</a:t>
            </a:r>
            <a:r>
              <a:rPr sz="1950" dirty="0">
                <a:latin typeface="Calibri"/>
                <a:cs typeface="Calibri"/>
              </a:rPr>
              <a:t>v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ic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)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w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no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. G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ph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an</a:t>
            </a:r>
            <a:r>
              <a:rPr sz="1950" dirty="0">
                <a:latin typeface="Calibri"/>
                <a:cs typeface="Calibri"/>
              </a:rPr>
              <a:t> b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ed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y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10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b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cyc</a:t>
            </a:r>
            <a:r>
              <a:rPr sz="1950" spc="5" dirty="0">
                <a:latin typeface="Calibri"/>
                <a:cs typeface="Calibri"/>
              </a:rPr>
              <a:t>lic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20" dirty="0">
                <a:latin typeface="Calibri"/>
                <a:cs typeface="Calibri"/>
              </a:rPr>
              <a:t>y</a:t>
            </a:r>
            <a:r>
              <a:rPr sz="1950" dirty="0">
                <a:latin typeface="Calibri"/>
                <a:cs typeface="Calibri"/>
              </a:rPr>
              <a:t>cli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 marL="609600">
              <a:lnSpc>
                <a:spcPct val="100000"/>
              </a:lnSpc>
              <a:spcBef>
                <a:spcPts val="200"/>
              </a:spcBef>
            </a:pP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x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: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ial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ne</a:t>
            </a:r>
            <a:r>
              <a:rPr sz="1650" spc="-10" dirty="0">
                <a:latin typeface="Calibri"/>
                <a:cs typeface="Calibri"/>
              </a:rPr>
              <a:t>tw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rk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w</a:t>
            </a:r>
            <a:r>
              <a:rPr sz="1650" spc="5" dirty="0">
                <a:latin typeface="Calibri"/>
                <a:cs typeface="Calibri"/>
              </a:rPr>
              <a:t>he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node</a:t>
            </a:r>
            <a:r>
              <a:rPr sz="1650" spc="-5" dirty="0">
                <a:latin typeface="Calibri"/>
                <a:cs typeface="Calibri"/>
              </a:rPr>
              <a:t>s,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spc="5" dirty="0">
                <a:latin typeface="Calibri"/>
                <a:cs typeface="Calibri"/>
              </a:rPr>
              <a:t>ne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b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spc="-10" dirty="0">
                <a:latin typeface="Calibri"/>
                <a:cs typeface="Calibri"/>
              </a:rPr>
              <a:t>w</a:t>
            </a:r>
            <a:r>
              <a:rPr sz="1650" spc="5" dirty="0">
                <a:latin typeface="Calibri"/>
                <a:cs typeface="Calibri"/>
              </a:rPr>
              <a:t>ee</a:t>
            </a:r>
            <a:r>
              <a:rPr sz="1650" dirty="0">
                <a:latin typeface="Calibri"/>
                <a:cs typeface="Calibri"/>
              </a:rPr>
              <a:t>n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1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ed</a:t>
            </a:r>
            <a:r>
              <a:rPr sz="1650" spc="-20" dirty="0">
                <a:latin typeface="Calibri"/>
                <a:cs typeface="Calibri"/>
              </a:rPr>
              <a:t>g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29" y="1425502"/>
            <a:ext cx="9251741" cy="507831"/>
          </a:xfrm>
        </p:spPr>
        <p:txBody>
          <a:bodyPr/>
          <a:lstStyle/>
          <a:p>
            <a:r>
              <a:rPr lang="en-US" spc="-305" dirty="0"/>
              <a:t>T</a:t>
            </a:r>
            <a:r>
              <a:rPr lang="en-US" spc="20" dirty="0"/>
              <a:t>r</a:t>
            </a:r>
            <a:r>
              <a:rPr lang="en-US" spc="135" dirty="0"/>
              <a:t>e</a:t>
            </a:r>
            <a:r>
              <a:rPr lang="en-US" spc="114" dirty="0"/>
              <a:t>e</a:t>
            </a:r>
            <a:r>
              <a:rPr lang="en-US" spc="20" dirty="0"/>
              <a:t>s</a:t>
            </a:r>
            <a:r>
              <a:rPr lang="en-US" spc="5" dirty="0"/>
              <a:t>: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607" y="1921698"/>
            <a:ext cx="9747536" cy="1387559"/>
          </a:xfrm>
        </p:spPr>
        <p:txBody>
          <a:bodyPr/>
          <a:lstStyle/>
          <a:p>
            <a:pPr marL="295910" marR="5080" indent="-283210">
              <a:lnSpc>
                <a:spcPts val="2140"/>
              </a:lnSpc>
              <a:spcBef>
                <a:spcPts val="875"/>
              </a:spcBef>
              <a:buFont typeface="Times New Roman"/>
              <a:buChar char="•"/>
              <a:tabLst>
                <a:tab pos="296545" algn="l"/>
              </a:tabLst>
            </a:pPr>
            <a:r>
              <a:rPr lang="en-US" spc="-305" dirty="0">
                <a:latin typeface="Times New Roman"/>
                <a:cs typeface="Times New Roman"/>
              </a:rPr>
              <a:t>T</a:t>
            </a:r>
            <a:r>
              <a:rPr lang="en-US" spc="20" dirty="0">
                <a:latin typeface="Times New Roman"/>
                <a:cs typeface="Times New Roman"/>
              </a:rPr>
              <a:t>r</a:t>
            </a:r>
            <a:r>
              <a:rPr lang="en-US" spc="135" dirty="0">
                <a:latin typeface="Times New Roman"/>
                <a:cs typeface="Times New Roman"/>
              </a:rPr>
              <a:t>e</a:t>
            </a:r>
            <a:r>
              <a:rPr lang="en-US" spc="114" dirty="0">
                <a:latin typeface="Times New Roman"/>
                <a:cs typeface="Times New Roman"/>
              </a:rPr>
              <a:t>e</a:t>
            </a:r>
            <a:r>
              <a:rPr lang="en-US" spc="20" dirty="0">
                <a:latin typeface="Times New Roman"/>
                <a:cs typeface="Times New Roman"/>
              </a:rPr>
              <a:t>s</a:t>
            </a:r>
            <a:r>
              <a:rPr lang="en-US" spc="5" dirty="0"/>
              <a:t>:</a:t>
            </a:r>
            <a:r>
              <a:rPr lang="en-US" spc="-20" dirty="0"/>
              <a:t> </a:t>
            </a:r>
            <a:r>
              <a:rPr lang="en-US" spc="10" dirty="0"/>
              <a:t>A</a:t>
            </a:r>
            <a:r>
              <a:rPr lang="en-US" spc="15" dirty="0"/>
              <a:t> h</a:t>
            </a:r>
            <a:r>
              <a:rPr lang="en-US" dirty="0"/>
              <a:t>i</a:t>
            </a:r>
            <a:r>
              <a:rPr lang="en-US" spc="10" dirty="0"/>
              <a:t>e</a:t>
            </a:r>
            <a:r>
              <a:rPr lang="en-US" spc="-35" dirty="0"/>
              <a:t>r</a:t>
            </a:r>
            <a:r>
              <a:rPr lang="en-US" spc="5" dirty="0"/>
              <a:t>a</a:t>
            </a:r>
            <a:r>
              <a:rPr lang="en-US" spc="-15" dirty="0"/>
              <a:t>r</a:t>
            </a:r>
            <a:r>
              <a:rPr lang="en-US" dirty="0"/>
              <a:t>c</a:t>
            </a:r>
            <a:r>
              <a:rPr lang="en-US" spc="15" dirty="0"/>
              <a:t>h</a:t>
            </a:r>
            <a:r>
              <a:rPr lang="en-US" dirty="0"/>
              <a:t>ic</a:t>
            </a:r>
            <a:r>
              <a:rPr lang="en-US" spc="5" dirty="0"/>
              <a:t>al</a:t>
            </a:r>
            <a:r>
              <a:rPr lang="en-US" spc="-45" dirty="0"/>
              <a:t> </a:t>
            </a:r>
            <a:r>
              <a:rPr lang="en-US" spc="-20" dirty="0"/>
              <a:t>s</a:t>
            </a:r>
            <a:r>
              <a:rPr lang="en-US" spc="15" dirty="0"/>
              <a:t>t</a:t>
            </a:r>
            <a:r>
              <a:rPr lang="en-US" spc="5" dirty="0"/>
              <a:t>r</a:t>
            </a:r>
            <a:r>
              <a:rPr lang="en-US" spc="15" dirty="0"/>
              <a:t>u</a:t>
            </a:r>
            <a:r>
              <a:rPr lang="en-US" dirty="0"/>
              <a:t>c</a:t>
            </a:r>
            <a:r>
              <a:rPr lang="en-US" spc="-5" dirty="0"/>
              <a:t>t</a:t>
            </a:r>
            <a:r>
              <a:rPr lang="en-US" spc="15" dirty="0"/>
              <a:t>u</a:t>
            </a:r>
            <a:r>
              <a:rPr lang="en-US" spc="-15" dirty="0"/>
              <a:t>r</a:t>
            </a:r>
            <a:r>
              <a:rPr lang="en-US" spc="5" dirty="0"/>
              <a:t>e</a:t>
            </a:r>
            <a:r>
              <a:rPr lang="en-US" spc="-20" dirty="0"/>
              <a:t> </a:t>
            </a:r>
            <a:r>
              <a:rPr lang="en-US" dirty="0"/>
              <a:t>c</a:t>
            </a:r>
            <a:r>
              <a:rPr lang="en-US" spc="-5" dirty="0"/>
              <a:t>o</a:t>
            </a:r>
            <a:r>
              <a:rPr lang="en-US" spc="15" dirty="0"/>
              <a:t>n</a:t>
            </a:r>
            <a:r>
              <a:rPr lang="en-US" spc="20" dirty="0"/>
              <a:t>s</a:t>
            </a:r>
            <a:r>
              <a:rPr lang="en-US" dirty="0"/>
              <a:t>i</a:t>
            </a:r>
            <a:r>
              <a:rPr lang="en-US" spc="-20" dirty="0"/>
              <a:t>s</a:t>
            </a:r>
            <a:r>
              <a:rPr lang="en-US" spc="-5" dirty="0"/>
              <a:t>t</a:t>
            </a:r>
            <a:r>
              <a:rPr lang="en-US" dirty="0"/>
              <a:t>i</a:t>
            </a:r>
            <a:r>
              <a:rPr lang="en-US" spc="15" dirty="0"/>
              <a:t>n</a:t>
            </a:r>
            <a:r>
              <a:rPr lang="en-US" spc="5" dirty="0"/>
              <a:t>g</a:t>
            </a:r>
            <a:r>
              <a:rPr lang="en-US" spc="-45" dirty="0"/>
              <a:t> </a:t>
            </a:r>
            <a:r>
              <a:rPr lang="en-US" spc="15" dirty="0"/>
              <a:t>o</a:t>
            </a:r>
            <a:r>
              <a:rPr lang="en-US" spc="5" dirty="0"/>
              <a:t>f</a:t>
            </a:r>
            <a:r>
              <a:rPr lang="en-US" dirty="0"/>
              <a:t> </a:t>
            </a:r>
            <a:r>
              <a:rPr lang="en-US" spc="15" dirty="0"/>
              <a:t>no</a:t>
            </a:r>
            <a:r>
              <a:rPr lang="en-US" dirty="0"/>
              <a:t>d</a:t>
            </a:r>
            <a:r>
              <a:rPr lang="en-US" spc="10" dirty="0"/>
              <a:t>e</a:t>
            </a:r>
            <a:r>
              <a:rPr lang="en-US" spc="5" dirty="0"/>
              <a:t>s</a:t>
            </a:r>
            <a:r>
              <a:rPr lang="en-US" spc="-10" dirty="0"/>
              <a:t> </a:t>
            </a:r>
            <a:r>
              <a:rPr lang="en-US" dirty="0"/>
              <a:t>c</a:t>
            </a:r>
            <a:r>
              <a:rPr lang="en-US" spc="15" dirty="0"/>
              <a:t>on</a:t>
            </a:r>
            <a:r>
              <a:rPr lang="en-US" dirty="0"/>
              <a:t>n</a:t>
            </a:r>
            <a:r>
              <a:rPr lang="en-US" spc="10" dirty="0"/>
              <a:t>e</a:t>
            </a:r>
            <a:r>
              <a:rPr lang="en-US" dirty="0"/>
              <a:t>c</a:t>
            </a:r>
            <a:r>
              <a:rPr lang="en-US" spc="-5" dirty="0"/>
              <a:t>t</a:t>
            </a:r>
            <a:r>
              <a:rPr lang="en-US" spc="-10" dirty="0"/>
              <a:t>e</a:t>
            </a:r>
            <a:r>
              <a:rPr lang="en-US" spc="10" dirty="0"/>
              <a:t>d</a:t>
            </a:r>
            <a:r>
              <a:rPr lang="en-US" dirty="0"/>
              <a:t> b</a:t>
            </a:r>
            <a:r>
              <a:rPr lang="en-US" spc="5" dirty="0"/>
              <a:t>y</a:t>
            </a:r>
            <a:r>
              <a:rPr lang="en-US" spc="10" dirty="0"/>
              <a:t> </a:t>
            </a:r>
            <a:r>
              <a:rPr lang="en-US" spc="-10" dirty="0"/>
              <a:t>e</a:t>
            </a:r>
            <a:r>
              <a:rPr lang="en-US" spc="15" dirty="0"/>
              <a:t>d</a:t>
            </a:r>
            <a:r>
              <a:rPr lang="en-US" spc="5" dirty="0"/>
              <a:t>g</a:t>
            </a:r>
            <a:r>
              <a:rPr lang="en-US" spc="10" dirty="0"/>
              <a:t>e</a:t>
            </a:r>
            <a:r>
              <a:rPr lang="en-US" dirty="0"/>
              <a:t>s,</a:t>
            </a:r>
            <a:r>
              <a:rPr lang="en-US" spc="-5" dirty="0"/>
              <a:t> </a:t>
            </a:r>
            <a:r>
              <a:rPr lang="en-US" spc="20" dirty="0"/>
              <a:t>w</a:t>
            </a:r>
            <a:r>
              <a:rPr lang="en-US" dirty="0"/>
              <a:t>i</a:t>
            </a:r>
            <a:r>
              <a:rPr lang="en-US" spc="-5" dirty="0"/>
              <a:t>t</a:t>
            </a:r>
            <a:r>
              <a:rPr lang="en-US" spc="10" dirty="0"/>
              <a:t>h</a:t>
            </a:r>
            <a:r>
              <a:rPr lang="en-US" dirty="0"/>
              <a:t> </a:t>
            </a:r>
            <a:r>
              <a:rPr lang="en-US" spc="-5" dirty="0"/>
              <a:t>o</a:t>
            </a:r>
            <a:r>
              <a:rPr lang="en-US" spc="15" dirty="0"/>
              <a:t>n</a:t>
            </a:r>
            <a:r>
              <a:rPr lang="en-US" spc="5" dirty="0"/>
              <a:t>e</a:t>
            </a:r>
            <a:r>
              <a:rPr lang="en-US" dirty="0"/>
              <a:t> </a:t>
            </a:r>
            <a:r>
              <a:rPr lang="en-US" spc="15" dirty="0"/>
              <a:t>n</a:t>
            </a:r>
            <a:r>
              <a:rPr lang="en-US" spc="-5" dirty="0"/>
              <a:t>o</a:t>
            </a:r>
            <a:r>
              <a:rPr lang="en-US" spc="15" dirty="0"/>
              <a:t>d</a:t>
            </a:r>
            <a:r>
              <a:rPr lang="en-US" spc="5" dirty="0"/>
              <a:t>e</a:t>
            </a:r>
            <a:r>
              <a:rPr lang="en-US" dirty="0"/>
              <a:t> </a:t>
            </a:r>
            <a:r>
              <a:rPr lang="en-US" spc="5" dirty="0"/>
              <a:t>as</a:t>
            </a:r>
            <a:r>
              <a:rPr lang="en-US" spc="-10" dirty="0"/>
              <a:t> </a:t>
            </a:r>
            <a:r>
              <a:rPr lang="en-US" spc="15" dirty="0"/>
              <a:t>t</a:t>
            </a:r>
            <a:r>
              <a:rPr lang="en-US" dirty="0"/>
              <a:t>h</a:t>
            </a:r>
            <a:r>
              <a:rPr lang="en-US" spc="5" dirty="0"/>
              <a:t>e</a:t>
            </a:r>
            <a:r>
              <a:rPr lang="en-US" spc="20" dirty="0"/>
              <a:t> </a:t>
            </a:r>
            <a:r>
              <a:rPr lang="en-US" spc="-15" dirty="0"/>
              <a:t>r</a:t>
            </a:r>
            <a:r>
              <a:rPr lang="en-US" spc="-5" dirty="0"/>
              <a:t>o</a:t>
            </a:r>
            <a:r>
              <a:rPr lang="en-US" spc="15" dirty="0"/>
              <a:t>o</a:t>
            </a:r>
            <a:r>
              <a:rPr lang="en-US" spc="5" dirty="0"/>
              <a:t>t</a:t>
            </a:r>
            <a:r>
              <a:rPr lang="en-US" spc="-15" dirty="0"/>
              <a:t> </a:t>
            </a:r>
            <a:r>
              <a:rPr lang="en-US" spc="5" dirty="0"/>
              <a:t>a</a:t>
            </a:r>
            <a:r>
              <a:rPr lang="en-US" spc="15" dirty="0"/>
              <a:t>n</a:t>
            </a:r>
            <a:r>
              <a:rPr lang="en-US" spc="10" dirty="0"/>
              <a:t>d</a:t>
            </a:r>
            <a:r>
              <a:rPr lang="en-US" dirty="0"/>
              <a:t> </a:t>
            </a:r>
            <a:r>
              <a:rPr lang="en-US" spc="15" dirty="0"/>
              <a:t>o</a:t>
            </a:r>
            <a:r>
              <a:rPr lang="en-US" spc="-5" dirty="0"/>
              <a:t>t</a:t>
            </a:r>
            <a:r>
              <a:rPr lang="en-US" spc="15" dirty="0"/>
              <a:t>h</a:t>
            </a:r>
            <a:r>
              <a:rPr lang="en-US" spc="-10" dirty="0"/>
              <a:t>e</a:t>
            </a:r>
            <a:r>
              <a:rPr lang="en-US" spc="5" dirty="0"/>
              <a:t>r</a:t>
            </a:r>
            <a:r>
              <a:rPr lang="en-US" spc="-5" dirty="0"/>
              <a:t> </a:t>
            </a:r>
            <a:r>
              <a:rPr lang="en-US" spc="15" dirty="0"/>
              <a:t>nod</a:t>
            </a:r>
            <a:r>
              <a:rPr lang="en-US" spc="-10" dirty="0"/>
              <a:t>e</a:t>
            </a:r>
            <a:r>
              <a:rPr lang="en-US" spc="5" dirty="0"/>
              <a:t>s</a:t>
            </a:r>
            <a:r>
              <a:rPr lang="en-US" spc="10" dirty="0"/>
              <a:t> </a:t>
            </a:r>
            <a:r>
              <a:rPr lang="en-US" spc="5" dirty="0"/>
              <a:t>as</a:t>
            </a:r>
            <a:r>
              <a:rPr lang="en-US" spc="-10" dirty="0"/>
              <a:t> </a:t>
            </a:r>
            <a:r>
              <a:rPr lang="en-US" spc="15" dirty="0"/>
              <a:t>b</a:t>
            </a:r>
            <a:r>
              <a:rPr lang="en-US" spc="-35" dirty="0"/>
              <a:t>r</a:t>
            </a:r>
            <a:r>
              <a:rPr lang="en-US" spc="5" dirty="0"/>
              <a:t>a</a:t>
            </a:r>
            <a:r>
              <a:rPr lang="en-US" spc="15" dirty="0"/>
              <a:t>n</a:t>
            </a:r>
            <a:r>
              <a:rPr lang="en-US" dirty="0"/>
              <a:t>c</a:t>
            </a:r>
            <a:r>
              <a:rPr lang="en-US" spc="15" dirty="0"/>
              <a:t>h</a:t>
            </a:r>
            <a:r>
              <a:rPr lang="en-US" spc="10" dirty="0"/>
              <a:t>e</a:t>
            </a:r>
            <a:r>
              <a:rPr lang="en-US" spc="5" dirty="0"/>
              <a:t>s</a:t>
            </a:r>
            <a:r>
              <a:rPr lang="en-US" spc="-30" dirty="0"/>
              <a:t> </a:t>
            </a:r>
            <a:r>
              <a:rPr lang="en-US" spc="15" dirty="0"/>
              <a:t>o</a:t>
            </a:r>
            <a:r>
              <a:rPr lang="en-US" spc="5" dirty="0"/>
              <a:t>r</a:t>
            </a:r>
            <a:r>
              <a:rPr lang="en-US" spc="15" dirty="0"/>
              <a:t> </a:t>
            </a:r>
            <a:r>
              <a:rPr lang="en-US" dirty="0"/>
              <a:t>l</a:t>
            </a:r>
            <a:r>
              <a:rPr lang="en-US" spc="-10" dirty="0"/>
              <a:t>e</a:t>
            </a:r>
            <a:r>
              <a:rPr lang="en-US" spc="-35" dirty="0"/>
              <a:t>a</a:t>
            </a:r>
            <a:r>
              <a:rPr lang="en-US" dirty="0"/>
              <a:t>v</a:t>
            </a:r>
            <a:r>
              <a:rPr lang="en-US" spc="-10" dirty="0"/>
              <a:t>e</a:t>
            </a:r>
            <a:r>
              <a:rPr lang="en-US" spc="20" dirty="0"/>
              <a:t>s</a:t>
            </a:r>
            <a:r>
              <a:rPr lang="en-US" spc="5" dirty="0"/>
              <a:t>.</a:t>
            </a:r>
            <a:r>
              <a:rPr lang="en-US" spc="-10" dirty="0"/>
              <a:t> T</a:t>
            </a:r>
            <a:r>
              <a:rPr lang="en-US" spc="15" dirty="0"/>
              <a:t>h</a:t>
            </a:r>
            <a:r>
              <a:rPr lang="en-US" spc="5" dirty="0"/>
              <a:t>e</a:t>
            </a:r>
            <a:r>
              <a:rPr lang="en-US" spc="40" dirty="0"/>
              <a:t> </a:t>
            </a:r>
            <a:r>
              <a:rPr lang="en-US" spc="-5" dirty="0"/>
              <a:t>m</a:t>
            </a:r>
            <a:r>
              <a:rPr lang="en-US" spc="15" dirty="0"/>
              <a:t>o</a:t>
            </a:r>
            <a:r>
              <a:rPr lang="en-US" spc="-20" dirty="0"/>
              <a:t>s</a:t>
            </a:r>
            <a:r>
              <a:rPr lang="en-US" spc="5" dirty="0"/>
              <a:t>t</a:t>
            </a:r>
            <a:r>
              <a:rPr lang="en-US" spc="-15" dirty="0"/>
              <a:t> </a:t>
            </a:r>
            <a:r>
              <a:rPr lang="en-US" dirty="0"/>
              <a:t>c</a:t>
            </a:r>
            <a:r>
              <a:rPr lang="en-US" spc="-5" dirty="0"/>
              <a:t>o</a:t>
            </a:r>
            <a:r>
              <a:rPr lang="en-US" spc="30" dirty="0"/>
              <a:t>m</a:t>
            </a:r>
            <a:r>
              <a:rPr lang="en-US" spc="-5" dirty="0"/>
              <a:t>m</a:t>
            </a:r>
            <a:r>
              <a:rPr lang="en-US" spc="15" dirty="0"/>
              <a:t>o</a:t>
            </a:r>
            <a:r>
              <a:rPr lang="en-US" spc="10" dirty="0"/>
              <a:t>n</a:t>
            </a:r>
            <a:r>
              <a:rPr lang="en-US" spc="-15" dirty="0"/>
              <a:t> </a:t>
            </a:r>
            <a:r>
              <a:rPr lang="en-US" spc="-5" dirty="0"/>
              <a:t>t</a:t>
            </a:r>
            <a:r>
              <a:rPr lang="en-US" spc="20" dirty="0"/>
              <a:t>y</a:t>
            </a:r>
            <a:r>
              <a:rPr lang="en-US" spc="15" dirty="0"/>
              <a:t>p</a:t>
            </a:r>
            <a:r>
              <a:rPr lang="en-US" spc="5" dirty="0"/>
              <a:t>e</a:t>
            </a:r>
            <a:r>
              <a:rPr lang="en-US" dirty="0"/>
              <a:t> </a:t>
            </a:r>
            <a:r>
              <a:rPr lang="en-US" spc="5" dirty="0"/>
              <a:t>is</a:t>
            </a:r>
            <a:r>
              <a:rPr lang="en-US" spc="-10" dirty="0"/>
              <a:t> </a:t>
            </a:r>
            <a:r>
              <a:rPr lang="en-US" spc="5" dirty="0"/>
              <a:t>a</a:t>
            </a:r>
            <a:r>
              <a:rPr lang="en-US" dirty="0"/>
              <a:t> </a:t>
            </a:r>
            <a:r>
              <a:rPr lang="en-US" spc="15" dirty="0"/>
              <a:t>b</a:t>
            </a:r>
            <a:r>
              <a:rPr lang="en-US" dirty="0"/>
              <a:t>i</a:t>
            </a:r>
            <a:r>
              <a:rPr lang="en-US" spc="15" dirty="0"/>
              <a:t>n</a:t>
            </a:r>
            <a:r>
              <a:rPr lang="en-US" spc="-15" dirty="0"/>
              <a:t>a</a:t>
            </a:r>
            <a:r>
              <a:rPr lang="en-US" spc="25" dirty="0"/>
              <a:t>r</a:t>
            </a:r>
            <a:r>
              <a:rPr lang="en-US" spc="5" dirty="0"/>
              <a:t>y</a:t>
            </a:r>
            <a:r>
              <a:rPr lang="en-US" spc="-10" dirty="0"/>
              <a:t> </a:t>
            </a:r>
            <a:r>
              <a:rPr lang="en-US" spc="15" dirty="0"/>
              <a:t>t</a:t>
            </a:r>
            <a:r>
              <a:rPr lang="en-US" spc="-15" dirty="0"/>
              <a:t>r</a:t>
            </a:r>
            <a:r>
              <a:rPr lang="en-US" spc="-10" dirty="0"/>
              <a:t>e</a:t>
            </a:r>
            <a:r>
              <a:rPr lang="en-US" spc="10" dirty="0"/>
              <a:t>e</a:t>
            </a:r>
            <a:r>
              <a:rPr lang="en-US" dirty="0"/>
              <a:t>,</a:t>
            </a:r>
            <a:r>
              <a:rPr lang="en-US" spc="-5" dirty="0"/>
              <a:t> </a:t>
            </a:r>
            <a:r>
              <a:rPr lang="en-US" spc="20" dirty="0"/>
              <a:t>w</a:t>
            </a:r>
            <a:r>
              <a:rPr lang="en-US" spc="15" dirty="0"/>
              <a:t>h</a:t>
            </a:r>
            <a:r>
              <a:rPr lang="en-US" spc="-10" dirty="0"/>
              <a:t>e</a:t>
            </a:r>
            <a:r>
              <a:rPr lang="en-US" spc="-15" dirty="0"/>
              <a:t>r</a:t>
            </a:r>
            <a:r>
              <a:rPr lang="en-US" spc="5" dirty="0"/>
              <a:t>e</a:t>
            </a:r>
            <a:r>
              <a:rPr lang="en-US" dirty="0"/>
              <a:t> </a:t>
            </a:r>
            <a:r>
              <a:rPr lang="en-US" spc="10" dirty="0"/>
              <a:t>e</a:t>
            </a:r>
            <a:r>
              <a:rPr lang="en-US" spc="5" dirty="0"/>
              <a:t>a</a:t>
            </a:r>
            <a:r>
              <a:rPr lang="en-US" dirty="0"/>
              <a:t>c</a:t>
            </a:r>
            <a:r>
              <a:rPr lang="en-US" spc="10" dirty="0"/>
              <a:t>h</a:t>
            </a:r>
            <a:r>
              <a:rPr lang="en-US" dirty="0"/>
              <a:t> </a:t>
            </a:r>
            <a:r>
              <a:rPr lang="en-US" spc="15" dirty="0"/>
              <a:t>nod</a:t>
            </a:r>
            <a:r>
              <a:rPr lang="en-US" spc="5" dirty="0"/>
              <a:t>e</a:t>
            </a:r>
            <a:r>
              <a:rPr lang="en-US" dirty="0"/>
              <a:t> </a:t>
            </a:r>
            <a:r>
              <a:rPr lang="en-US" spc="15" dirty="0"/>
              <a:t>h</a:t>
            </a:r>
            <a:r>
              <a:rPr lang="en-US" spc="-15" dirty="0"/>
              <a:t>a</a:t>
            </a:r>
            <a:r>
              <a:rPr lang="en-US" spc="5" dirty="0"/>
              <a:t>s</a:t>
            </a:r>
            <a:r>
              <a:rPr lang="en-US" spc="10" dirty="0"/>
              <a:t> </a:t>
            </a:r>
            <a:r>
              <a:rPr lang="en-US" spc="-35" dirty="0"/>
              <a:t>a</a:t>
            </a:r>
            <a:r>
              <a:rPr lang="en-US" spc="5" dirty="0"/>
              <a:t>t</a:t>
            </a:r>
            <a:r>
              <a:rPr lang="en-US" spc="25" dirty="0"/>
              <a:t> </a:t>
            </a:r>
            <a:r>
              <a:rPr lang="en-US" spc="15" dirty="0"/>
              <a:t>m</a:t>
            </a:r>
            <a:r>
              <a:rPr lang="en-US" spc="-5" dirty="0"/>
              <a:t>o</a:t>
            </a:r>
            <a:r>
              <a:rPr lang="en-US" dirty="0"/>
              <a:t>s</a:t>
            </a:r>
            <a:r>
              <a:rPr lang="en-US" spc="5" dirty="0"/>
              <a:t>t</a:t>
            </a:r>
            <a:r>
              <a:rPr lang="en-US" spc="-35" dirty="0"/>
              <a:t> </a:t>
            </a:r>
            <a:r>
              <a:rPr lang="en-US" spc="-5" dirty="0"/>
              <a:t>t</a:t>
            </a:r>
            <a:r>
              <a:rPr lang="en-US" dirty="0"/>
              <a:t>w</a:t>
            </a:r>
            <a:r>
              <a:rPr lang="en-US" spc="10" dirty="0"/>
              <a:t>o</a:t>
            </a:r>
            <a:r>
              <a:rPr lang="en-US" dirty="0"/>
              <a:t> c</a:t>
            </a:r>
            <a:r>
              <a:rPr lang="en-US" spc="15" dirty="0"/>
              <a:t>h</a:t>
            </a:r>
            <a:r>
              <a:rPr lang="en-US" dirty="0"/>
              <a:t>il</a:t>
            </a:r>
            <a:r>
              <a:rPr lang="en-US" spc="15" dirty="0"/>
              <a:t>d</a:t>
            </a:r>
            <a:r>
              <a:rPr lang="en-US" spc="-15" dirty="0"/>
              <a:t>r</a:t>
            </a:r>
            <a:r>
              <a:rPr lang="en-US" spc="-10" dirty="0"/>
              <a:t>e</a:t>
            </a:r>
            <a:r>
              <a:rPr lang="en-US" spc="15" dirty="0"/>
              <a:t>n</a:t>
            </a:r>
            <a:r>
              <a:rPr lang="en-US" spc="5" dirty="0"/>
              <a:t>.</a:t>
            </a:r>
            <a:endParaRPr lang="en-US" dirty="0"/>
          </a:p>
          <a:p>
            <a:pPr marL="609600">
              <a:lnSpc>
                <a:spcPct val="100000"/>
              </a:lnSpc>
              <a:spcBef>
                <a:spcPts val="200"/>
              </a:spcBef>
            </a:pPr>
            <a:r>
              <a:rPr lang="en-US" sz="1650" dirty="0"/>
              <a:t>E</a:t>
            </a:r>
            <a:r>
              <a:rPr lang="en-US" sz="1650" spc="-25" dirty="0"/>
              <a:t>x</a:t>
            </a:r>
            <a:r>
              <a:rPr lang="en-US" sz="1650" spc="-15" dirty="0"/>
              <a:t>a</a:t>
            </a:r>
            <a:r>
              <a:rPr lang="en-US" sz="1650" dirty="0"/>
              <a:t>m</a:t>
            </a:r>
            <a:r>
              <a:rPr lang="en-US" sz="1650" spc="5" dirty="0"/>
              <a:t>p</a:t>
            </a:r>
            <a:r>
              <a:rPr lang="en-US" sz="1650" dirty="0"/>
              <a:t>l</a:t>
            </a:r>
            <a:r>
              <a:rPr lang="en-US" sz="1650" spc="5" dirty="0"/>
              <a:t>e</a:t>
            </a:r>
            <a:r>
              <a:rPr lang="en-US" sz="1650" spc="-5" dirty="0"/>
              <a:t>:</a:t>
            </a:r>
            <a:r>
              <a:rPr lang="en-US" sz="1650" spc="-25" dirty="0"/>
              <a:t> </a:t>
            </a:r>
            <a:r>
              <a:rPr lang="en-US" sz="1650" dirty="0"/>
              <a:t>A</a:t>
            </a:r>
            <a:r>
              <a:rPr lang="en-US" sz="1650" spc="-10" dirty="0"/>
              <a:t> </a:t>
            </a:r>
            <a:r>
              <a:rPr lang="en-US" sz="1650" spc="-25" dirty="0"/>
              <a:t>f</a:t>
            </a:r>
            <a:r>
              <a:rPr lang="en-US" sz="1650" dirty="0"/>
              <a:t>a</a:t>
            </a:r>
            <a:r>
              <a:rPr lang="en-US" sz="1650" spc="-15" dirty="0"/>
              <a:t>m</a:t>
            </a:r>
            <a:r>
              <a:rPr lang="en-US" sz="1650" dirty="0"/>
              <a:t>i</a:t>
            </a:r>
            <a:r>
              <a:rPr lang="en-US" sz="1650" spc="15" dirty="0"/>
              <a:t>l</a:t>
            </a:r>
            <a:r>
              <a:rPr lang="en-US" sz="1650" dirty="0"/>
              <a:t>y</a:t>
            </a:r>
            <a:r>
              <a:rPr lang="en-US" sz="1650" spc="-15" dirty="0"/>
              <a:t> </a:t>
            </a:r>
            <a:r>
              <a:rPr lang="en-US" sz="1650" spc="-10" dirty="0"/>
              <a:t>t</a:t>
            </a:r>
            <a:r>
              <a:rPr lang="en-US" sz="1650" spc="-15" dirty="0"/>
              <a:t>r</a:t>
            </a:r>
            <a:r>
              <a:rPr lang="en-US" sz="1650" spc="5" dirty="0"/>
              <a:t>e</a:t>
            </a:r>
            <a:r>
              <a:rPr lang="en-US" sz="1650" dirty="0"/>
              <a:t>e</a:t>
            </a:r>
            <a:r>
              <a:rPr lang="en-US" sz="1650" spc="-5" dirty="0"/>
              <a:t> </a:t>
            </a:r>
            <a:r>
              <a:rPr lang="en-US" sz="1650" spc="5" dirty="0"/>
              <a:t>o</a:t>
            </a:r>
            <a:r>
              <a:rPr lang="en-US" sz="1650" dirty="0"/>
              <a:t>r</a:t>
            </a:r>
            <a:r>
              <a:rPr lang="en-US" sz="1650" spc="-10" dirty="0"/>
              <a:t> </a:t>
            </a:r>
            <a:r>
              <a:rPr lang="en-US" sz="1650" dirty="0"/>
              <a:t>a</a:t>
            </a:r>
            <a:r>
              <a:rPr lang="en-US" sz="1650" spc="-10" dirty="0"/>
              <a:t> </a:t>
            </a:r>
            <a:r>
              <a:rPr lang="en-US" sz="1650" spc="-45" dirty="0"/>
              <a:t>f</a:t>
            </a:r>
            <a:r>
              <a:rPr lang="en-US" sz="1650" spc="5" dirty="0"/>
              <a:t>o</a:t>
            </a:r>
            <a:r>
              <a:rPr lang="en-US" sz="1650" dirty="0"/>
              <a:t>l</a:t>
            </a:r>
            <a:r>
              <a:rPr lang="en-US" sz="1650" spc="5" dirty="0"/>
              <a:t>de</a:t>
            </a:r>
            <a:r>
              <a:rPr lang="en-US" sz="1650" dirty="0"/>
              <a:t>r</a:t>
            </a:r>
            <a:r>
              <a:rPr lang="en-US" sz="1650" spc="-25" dirty="0"/>
              <a:t> </a:t>
            </a:r>
            <a:r>
              <a:rPr lang="en-US" sz="1650" spc="-20" dirty="0"/>
              <a:t>s</a:t>
            </a:r>
            <a:r>
              <a:rPr lang="en-US" sz="1650" spc="-10" dirty="0"/>
              <a:t>t</a:t>
            </a:r>
            <a:r>
              <a:rPr lang="en-US" sz="1650" dirty="0"/>
              <a:t>r</a:t>
            </a:r>
            <a:r>
              <a:rPr lang="en-US" sz="1650" spc="5" dirty="0"/>
              <a:t>u</a:t>
            </a:r>
            <a:r>
              <a:rPr lang="en-US" sz="1650" spc="-5" dirty="0"/>
              <a:t>c</a:t>
            </a:r>
            <a:r>
              <a:rPr lang="en-US" sz="1650" spc="-10" dirty="0"/>
              <a:t>t</a:t>
            </a:r>
            <a:r>
              <a:rPr lang="en-US" sz="1650" spc="5" dirty="0"/>
              <a:t>u</a:t>
            </a:r>
            <a:r>
              <a:rPr lang="en-US" sz="1650" spc="-30" dirty="0"/>
              <a:t>r</a:t>
            </a:r>
            <a:r>
              <a:rPr lang="en-US" sz="1650" spc="5" dirty="0"/>
              <a:t>e</a:t>
            </a:r>
            <a:r>
              <a:rPr lang="en-US" sz="1650" dirty="0"/>
              <a:t>.</a:t>
            </a:r>
          </a:p>
          <a:p>
            <a:endParaRPr lang="en-MY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5257800" cy="39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372748"/>
            <a:ext cx="4105275" cy="415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08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29" y="1425502"/>
            <a:ext cx="9251741" cy="507831"/>
          </a:xfrm>
        </p:spPr>
        <p:txBody>
          <a:bodyPr/>
          <a:lstStyle/>
          <a:p>
            <a:r>
              <a:rPr lang="en-US" spc="-150" dirty="0" smtClean="0"/>
              <a:t>G</a:t>
            </a:r>
            <a:r>
              <a:rPr lang="en-US" dirty="0" smtClean="0"/>
              <a:t>r</a:t>
            </a:r>
            <a:r>
              <a:rPr lang="en-US" spc="90" dirty="0" smtClean="0"/>
              <a:t>a</a:t>
            </a:r>
            <a:r>
              <a:rPr lang="en-US" spc="80" dirty="0" smtClean="0"/>
              <a:t>ph</a:t>
            </a:r>
            <a:r>
              <a:rPr lang="en-US" spc="20" dirty="0" smtClean="0"/>
              <a:t>s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2133600"/>
            <a:ext cx="9747536" cy="1118255"/>
          </a:xfrm>
        </p:spPr>
        <p:txBody>
          <a:bodyPr/>
          <a:lstStyle/>
          <a:p>
            <a:pPr marL="295910" marR="448945" indent="-283210">
              <a:lnSpc>
                <a:spcPts val="2140"/>
              </a:lnSpc>
              <a:spcBef>
                <a:spcPts val="1190"/>
              </a:spcBef>
              <a:buFont typeface="Times New Roman"/>
              <a:buChar char="•"/>
              <a:tabLst>
                <a:tab pos="296545" algn="l"/>
              </a:tabLst>
            </a:pPr>
            <a:r>
              <a:rPr lang="en-US" spc="-150" dirty="0">
                <a:latin typeface="Times New Roman"/>
                <a:cs typeface="Times New Roman"/>
              </a:rPr>
              <a:t>G</a:t>
            </a:r>
            <a:r>
              <a:rPr lang="en-US" dirty="0">
                <a:latin typeface="Times New Roman"/>
                <a:cs typeface="Times New Roman"/>
              </a:rPr>
              <a:t>r</a:t>
            </a:r>
            <a:r>
              <a:rPr lang="en-US" spc="90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ph</a:t>
            </a:r>
            <a:r>
              <a:rPr lang="en-US" spc="20" dirty="0">
                <a:latin typeface="Times New Roman"/>
                <a:cs typeface="Times New Roman"/>
              </a:rPr>
              <a:t>s</a:t>
            </a:r>
            <a:r>
              <a:rPr lang="en-US" spc="5" dirty="0"/>
              <a:t>:</a:t>
            </a:r>
            <a:r>
              <a:rPr lang="en-US" spc="-20" dirty="0"/>
              <a:t> </a:t>
            </a:r>
            <a:r>
              <a:rPr lang="en-US" spc="10" dirty="0"/>
              <a:t>A</a:t>
            </a:r>
            <a:r>
              <a:rPr lang="en-US" spc="15" dirty="0"/>
              <a:t> </a:t>
            </a:r>
            <a:r>
              <a:rPr lang="en-US" dirty="0"/>
              <a:t>c</a:t>
            </a:r>
            <a:r>
              <a:rPr lang="en-US" spc="15" dirty="0"/>
              <a:t>o</a:t>
            </a:r>
            <a:r>
              <a:rPr lang="en-US" dirty="0"/>
              <a:t>ll</a:t>
            </a:r>
            <a:r>
              <a:rPr lang="en-US" spc="-10" dirty="0"/>
              <a:t>e</a:t>
            </a:r>
            <a:r>
              <a:rPr lang="en-US" spc="20" dirty="0"/>
              <a:t>c</a:t>
            </a:r>
            <a:r>
              <a:rPr lang="en-US" spc="-5" dirty="0"/>
              <a:t>t</a:t>
            </a:r>
            <a:r>
              <a:rPr lang="en-US" dirty="0"/>
              <a:t>i</a:t>
            </a:r>
            <a:r>
              <a:rPr lang="en-US" spc="15" dirty="0"/>
              <a:t>o</a:t>
            </a:r>
            <a:r>
              <a:rPr lang="en-US" spc="10" dirty="0"/>
              <a:t>n</a:t>
            </a:r>
            <a:r>
              <a:rPr lang="en-US" spc="-15" dirty="0"/>
              <a:t> </a:t>
            </a:r>
            <a:r>
              <a:rPr lang="en-US" spc="15" dirty="0"/>
              <a:t>o</a:t>
            </a:r>
            <a:r>
              <a:rPr lang="en-US" spc="5" dirty="0"/>
              <a:t>f</a:t>
            </a:r>
            <a:r>
              <a:rPr lang="en-US" spc="-15" dirty="0"/>
              <a:t> </a:t>
            </a:r>
            <a:r>
              <a:rPr lang="en-US" spc="15" dirty="0"/>
              <a:t>no</a:t>
            </a:r>
            <a:r>
              <a:rPr lang="en-US" dirty="0"/>
              <a:t>d</a:t>
            </a:r>
            <a:r>
              <a:rPr lang="en-US" spc="10" dirty="0"/>
              <a:t>e</a:t>
            </a:r>
            <a:r>
              <a:rPr lang="en-US" spc="5" dirty="0"/>
              <a:t>s</a:t>
            </a:r>
            <a:r>
              <a:rPr lang="en-US" spc="10" dirty="0"/>
              <a:t> </a:t>
            </a:r>
            <a:r>
              <a:rPr lang="en-US" spc="-5" dirty="0"/>
              <a:t>(</a:t>
            </a:r>
            <a:r>
              <a:rPr lang="en-US" dirty="0"/>
              <a:t>v</a:t>
            </a:r>
            <a:r>
              <a:rPr lang="en-US" spc="-10" dirty="0"/>
              <a:t>e</a:t>
            </a:r>
            <a:r>
              <a:rPr lang="en-US" spc="5" dirty="0"/>
              <a:t>r</a:t>
            </a:r>
            <a:r>
              <a:rPr lang="en-US" spc="15" dirty="0"/>
              <a:t>t</a:t>
            </a:r>
            <a:r>
              <a:rPr lang="en-US" dirty="0"/>
              <a:t>ic</a:t>
            </a:r>
            <a:r>
              <a:rPr lang="en-US" spc="10" dirty="0"/>
              <a:t>e</a:t>
            </a:r>
            <a:r>
              <a:rPr lang="en-US" dirty="0"/>
              <a:t>s</a:t>
            </a:r>
            <a:r>
              <a:rPr lang="en-US" spc="5" dirty="0"/>
              <a:t>)</a:t>
            </a:r>
            <a:r>
              <a:rPr lang="en-US" spc="-15" dirty="0"/>
              <a:t> </a:t>
            </a:r>
            <a:r>
              <a:rPr lang="en-US" spc="5" dirty="0"/>
              <a:t>a</a:t>
            </a:r>
            <a:r>
              <a:rPr lang="en-US" spc="15" dirty="0"/>
              <a:t>n</a:t>
            </a:r>
            <a:r>
              <a:rPr lang="en-US" spc="10" dirty="0"/>
              <a:t>d</a:t>
            </a:r>
            <a:r>
              <a:rPr lang="en-US" dirty="0"/>
              <a:t> </a:t>
            </a:r>
            <a:r>
              <a:rPr lang="en-US" spc="-10" dirty="0"/>
              <a:t>e</a:t>
            </a:r>
            <a:r>
              <a:rPr lang="en-US" spc="15" dirty="0"/>
              <a:t>d</a:t>
            </a:r>
            <a:r>
              <a:rPr lang="en-US" spc="5" dirty="0"/>
              <a:t>g</a:t>
            </a:r>
            <a:r>
              <a:rPr lang="en-US" spc="-10" dirty="0"/>
              <a:t>e</a:t>
            </a:r>
            <a:r>
              <a:rPr lang="en-US" spc="20" dirty="0"/>
              <a:t>s</a:t>
            </a:r>
            <a:r>
              <a:rPr lang="en-US" dirty="0"/>
              <a:t>,</a:t>
            </a:r>
            <a:r>
              <a:rPr lang="en-US" spc="-5" dirty="0"/>
              <a:t> </a:t>
            </a:r>
            <a:r>
              <a:rPr lang="en-US" spc="20" dirty="0"/>
              <a:t>w</a:t>
            </a:r>
            <a:r>
              <a:rPr lang="en-US" dirty="0"/>
              <a:t>h</a:t>
            </a:r>
            <a:r>
              <a:rPr lang="en-US" spc="10" dirty="0"/>
              <a:t>e</a:t>
            </a:r>
            <a:r>
              <a:rPr lang="en-US" spc="-15" dirty="0"/>
              <a:t>r</a:t>
            </a:r>
            <a:r>
              <a:rPr lang="en-US" spc="5" dirty="0"/>
              <a:t>e</a:t>
            </a:r>
            <a:r>
              <a:rPr lang="en-US" dirty="0"/>
              <a:t> </a:t>
            </a:r>
            <a:r>
              <a:rPr lang="en-US" spc="10" dirty="0"/>
              <a:t>e</a:t>
            </a:r>
            <a:r>
              <a:rPr lang="en-US" dirty="0"/>
              <a:t>d</a:t>
            </a:r>
            <a:r>
              <a:rPr lang="en-US" spc="5" dirty="0"/>
              <a:t>g</a:t>
            </a:r>
            <a:r>
              <a:rPr lang="en-US" spc="10" dirty="0"/>
              <a:t>e</a:t>
            </a:r>
            <a:r>
              <a:rPr lang="en-US" spc="5" dirty="0"/>
              <a:t>s</a:t>
            </a:r>
            <a:r>
              <a:rPr lang="en-US" spc="-10" dirty="0"/>
              <a:t> </a:t>
            </a:r>
            <a:r>
              <a:rPr lang="en-US" dirty="0"/>
              <a:t>c</a:t>
            </a:r>
            <a:r>
              <a:rPr lang="en-US" spc="15" dirty="0"/>
              <a:t>o</a:t>
            </a:r>
            <a:r>
              <a:rPr lang="en-US" dirty="0"/>
              <a:t>n</a:t>
            </a:r>
            <a:r>
              <a:rPr lang="en-US" spc="15" dirty="0"/>
              <a:t>n</a:t>
            </a:r>
            <a:r>
              <a:rPr lang="en-US" spc="10" dirty="0"/>
              <a:t>e</a:t>
            </a:r>
            <a:r>
              <a:rPr lang="en-US" dirty="0"/>
              <a:t>c</a:t>
            </a:r>
            <a:r>
              <a:rPr lang="en-US" spc="5" dirty="0"/>
              <a:t>t</a:t>
            </a:r>
            <a:r>
              <a:rPr lang="en-US" spc="-15" dirty="0"/>
              <a:t> </a:t>
            </a:r>
            <a:r>
              <a:rPr lang="en-US" spc="15" dirty="0"/>
              <a:t>no</a:t>
            </a:r>
            <a:r>
              <a:rPr lang="en-US" dirty="0"/>
              <a:t>d</a:t>
            </a:r>
            <a:r>
              <a:rPr lang="en-US" spc="10" dirty="0"/>
              <a:t>e</a:t>
            </a:r>
            <a:r>
              <a:rPr lang="en-US" spc="20" dirty="0"/>
              <a:t>s</a:t>
            </a:r>
            <a:r>
              <a:rPr lang="en-US" spc="5" dirty="0"/>
              <a:t>. G</a:t>
            </a:r>
            <a:r>
              <a:rPr lang="en-US" spc="-35" dirty="0"/>
              <a:t>r</a:t>
            </a:r>
            <a:r>
              <a:rPr lang="en-US" spc="5" dirty="0"/>
              <a:t>a</a:t>
            </a:r>
            <a:r>
              <a:rPr lang="en-US" spc="15" dirty="0"/>
              <a:t>ph</a:t>
            </a:r>
            <a:r>
              <a:rPr lang="en-US" spc="5" dirty="0"/>
              <a:t>s</a:t>
            </a:r>
            <a:r>
              <a:rPr lang="en-US" spc="-30" dirty="0"/>
              <a:t> </a:t>
            </a:r>
            <a:r>
              <a:rPr lang="en-US" dirty="0"/>
              <a:t>c</a:t>
            </a:r>
            <a:r>
              <a:rPr lang="en-US" spc="5" dirty="0"/>
              <a:t>an</a:t>
            </a:r>
            <a:r>
              <a:rPr lang="en-US" dirty="0"/>
              <a:t> b</a:t>
            </a:r>
            <a:r>
              <a:rPr lang="en-US" spc="5" dirty="0"/>
              <a:t>e</a:t>
            </a:r>
            <a:r>
              <a:rPr lang="en-US" spc="20" dirty="0"/>
              <a:t> </a:t>
            </a:r>
            <a:r>
              <a:rPr lang="en-US" spc="15" dirty="0"/>
              <a:t>d</a:t>
            </a:r>
            <a:r>
              <a:rPr lang="en-US" dirty="0"/>
              <a:t>i</a:t>
            </a:r>
            <a:r>
              <a:rPr lang="en-US" spc="-15" dirty="0"/>
              <a:t>r</a:t>
            </a:r>
            <a:r>
              <a:rPr lang="en-US" spc="-10" dirty="0"/>
              <a:t>e</a:t>
            </a:r>
            <a:r>
              <a:rPr lang="en-US" spc="20" dirty="0"/>
              <a:t>c</a:t>
            </a:r>
            <a:r>
              <a:rPr lang="en-US" spc="-25" dirty="0"/>
              <a:t>t</a:t>
            </a:r>
            <a:r>
              <a:rPr lang="en-US" spc="10" dirty="0"/>
              <a:t>ed</a:t>
            </a:r>
            <a:r>
              <a:rPr lang="en-US" spc="-15" dirty="0"/>
              <a:t> </a:t>
            </a:r>
            <a:r>
              <a:rPr lang="en-US" spc="15" dirty="0"/>
              <a:t>o</a:t>
            </a:r>
            <a:r>
              <a:rPr lang="en-US" spc="5" dirty="0"/>
              <a:t>r</a:t>
            </a:r>
            <a:r>
              <a:rPr lang="en-US" spc="-5" dirty="0"/>
              <a:t> </a:t>
            </a:r>
            <a:r>
              <a:rPr lang="en-US" spc="15" dirty="0"/>
              <a:t>u</a:t>
            </a:r>
            <a:r>
              <a:rPr lang="en-US" dirty="0"/>
              <a:t>n</a:t>
            </a:r>
            <a:r>
              <a:rPr lang="en-US" spc="15" dirty="0"/>
              <a:t>d</a:t>
            </a:r>
            <a:r>
              <a:rPr lang="en-US" dirty="0"/>
              <a:t>i</a:t>
            </a:r>
            <a:r>
              <a:rPr lang="en-US" spc="-15" dirty="0"/>
              <a:t>r</a:t>
            </a:r>
            <a:r>
              <a:rPr lang="en-US" spc="10" dirty="0"/>
              <a:t>e</a:t>
            </a:r>
            <a:r>
              <a:rPr lang="en-US" dirty="0"/>
              <a:t>c</a:t>
            </a:r>
            <a:r>
              <a:rPr lang="en-US" spc="-25" dirty="0"/>
              <a:t>t</a:t>
            </a:r>
            <a:r>
              <a:rPr lang="en-US" spc="10" dirty="0"/>
              <a:t>e</a:t>
            </a:r>
            <a:r>
              <a:rPr lang="en-US" spc="15" dirty="0"/>
              <a:t>d</a:t>
            </a:r>
            <a:r>
              <a:rPr lang="en-US" dirty="0"/>
              <a:t>,</a:t>
            </a:r>
            <a:r>
              <a:rPr lang="en-US" spc="-5" dirty="0"/>
              <a:t> </a:t>
            </a:r>
            <a:r>
              <a:rPr lang="en-US" spc="5" dirty="0"/>
              <a:t>a</a:t>
            </a:r>
            <a:r>
              <a:rPr lang="en-US" spc="15" dirty="0"/>
              <a:t>n</a:t>
            </a:r>
            <a:r>
              <a:rPr lang="en-US" spc="10" dirty="0"/>
              <a:t>d</a:t>
            </a:r>
            <a:r>
              <a:rPr lang="en-US" dirty="0"/>
              <a:t> </a:t>
            </a:r>
            <a:r>
              <a:rPr lang="en-US" spc="-5" dirty="0"/>
              <a:t>t</a:t>
            </a:r>
            <a:r>
              <a:rPr lang="en-US" spc="15" dirty="0"/>
              <a:t>h</a:t>
            </a:r>
            <a:r>
              <a:rPr lang="en-US" spc="-10" dirty="0"/>
              <a:t>e</a:t>
            </a:r>
            <a:r>
              <a:rPr lang="en-US" spc="5" dirty="0"/>
              <a:t>y</a:t>
            </a:r>
            <a:r>
              <a:rPr lang="en-US" spc="10" dirty="0"/>
              <a:t> </a:t>
            </a:r>
            <a:r>
              <a:rPr lang="en-US" dirty="0"/>
              <a:t>c</a:t>
            </a:r>
            <a:r>
              <a:rPr lang="en-US" spc="-15" dirty="0"/>
              <a:t>a</a:t>
            </a:r>
            <a:r>
              <a:rPr lang="en-US" spc="10" dirty="0"/>
              <a:t>n</a:t>
            </a:r>
            <a:r>
              <a:rPr lang="en-US" dirty="0"/>
              <a:t> </a:t>
            </a:r>
            <a:r>
              <a:rPr lang="en-US" spc="15" dirty="0"/>
              <a:t>b</a:t>
            </a:r>
            <a:r>
              <a:rPr lang="en-US" spc="5" dirty="0"/>
              <a:t>e</a:t>
            </a:r>
            <a:r>
              <a:rPr lang="en-US" dirty="0"/>
              <a:t> cyc</a:t>
            </a:r>
            <a:r>
              <a:rPr lang="en-US" spc="5" dirty="0"/>
              <a:t>lic</a:t>
            </a:r>
            <a:r>
              <a:rPr lang="en-US" spc="-10" dirty="0"/>
              <a:t> </a:t>
            </a:r>
            <a:r>
              <a:rPr lang="en-US" spc="-5" dirty="0"/>
              <a:t>o</a:t>
            </a:r>
            <a:r>
              <a:rPr lang="en-US" spc="5" dirty="0"/>
              <a:t>r</a:t>
            </a:r>
            <a:r>
              <a:rPr lang="en-US" spc="-5" dirty="0"/>
              <a:t> </a:t>
            </a:r>
            <a:r>
              <a:rPr lang="en-US" spc="5" dirty="0"/>
              <a:t>a</a:t>
            </a:r>
            <a:r>
              <a:rPr lang="en-US" spc="20" dirty="0"/>
              <a:t>c</a:t>
            </a:r>
            <a:r>
              <a:rPr lang="en-US" spc="-20" dirty="0"/>
              <a:t>y</a:t>
            </a:r>
            <a:r>
              <a:rPr lang="en-US" dirty="0"/>
              <a:t>cli</a:t>
            </a:r>
            <a:r>
              <a:rPr lang="en-US" spc="20" dirty="0"/>
              <a:t>c</a:t>
            </a:r>
            <a:r>
              <a:rPr lang="en-US" spc="5" dirty="0"/>
              <a:t>.</a:t>
            </a:r>
            <a:endParaRPr lang="en-US" dirty="0"/>
          </a:p>
          <a:p>
            <a:pPr marL="609600">
              <a:lnSpc>
                <a:spcPct val="100000"/>
              </a:lnSpc>
              <a:spcBef>
                <a:spcPts val="200"/>
              </a:spcBef>
            </a:pPr>
            <a:r>
              <a:rPr lang="en-US" sz="1650" dirty="0"/>
              <a:t>E</a:t>
            </a:r>
            <a:r>
              <a:rPr lang="en-US" sz="1650" spc="-25" dirty="0"/>
              <a:t>x</a:t>
            </a:r>
            <a:r>
              <a:rPr lang="en-US" sz="1650" spc="-15" dirty="0"/>
              <a:t>a</a:t>
            </a:r>
            <a:r>
              <a:rPr lang="en-US" sz="1650" dirty="0"/>
              <a:t>m</a:t>
            </a:r>
            <a:r>
              <a:rPr lang="en-US" sz="1650" spc="5" dirty="0"/>
              <a:t>p</a:t>
            </a:r>
            <a:r>
              <a:rPr lang="en-US" sz="1650" dirty="0"/>
              <a:t>l</a:t>
            </a:r>
            <a:r>
              <a:rPr lang="en-US" sz="1650" spc="5" dirty="0"/>
              <a:t>e</a:t>
            </a:r>
            <a:r>
              <a:rPr lang="en-US" sz="1650" spc="-5" dirty="0"/>
              <a:t>:</a:t>
            </a:r>
            <a:r>
              <a:rPr lang="en-US" sz="1650" spc="-25" dirty="0"/>
              <a:t> </a:t>
            </a:r>
            <a:r>
              <a:rPr lang="en-US" sz="1650" dirty="0"/>
              <a:t>A</a:t>
            </a:r>
            <a:r>
              <a:rPr lang="en-US" sz="1650" spc="-10" dirty="0"/>
              <a:t> </a:t>
            </a:r>
            <a:r>
              <a:rPr lang="en-US" sz="1650" spc="15" dirty="0"/>
              <a:t>s</a:t>
            </a:r>
            <a:r>
              <a:rPr lang="en-US" sz="1650" spc="5" dirty="0"/>
              <a:t>o</a:t>
            </a:r>
            <a:r>
              <a:rPr lang="en-US" sz="1650" spc="-5" dirty="0"/>
              <a:t>c</a:t>
            </a:r>
            <a:r>
              <a:rPr lang="en-US" sz="1650" dirty="0"/>
              <a:t>ial</a:t>
            </a:r>
            <a:r>
              <a:rPr lang="en-US" sz="1650" spc="-25" dirty="0"/>
              <a:t> </a:t>
            </a:r>
            <a:r>
              <a:rPr lang="en-US" sz="1650" spc="5" dirty="0"/>
              <a:t>ne</a:t>
            </a:r>
            <a:r>
              <a:rPr lang="en-US" sz="1650" spc="-10" dirty="0"/>
              <a:t>tw</a:t>
            </a:r>
            <a:r>
              <a:rPr lang="en-US" sz="1650" spc="5" dirty="0"/>
              <a:t>o</a:t>
            </a:r>
            <a:r>
              <a:rPr lang="en-US" sz="1650" dirty="0"/>
              <a:t>rk</a:t>
            </a:r>
            <a:r>
              <a:rPr lang="en-US" sz="1650" spc="-35" dirty="0"/>
              <a:t> </a:t>
            </a:r>
            <a:r>
              <a:rPr lang="en-US" sz="1650" spc="-10" dirty="0"/>
              <a:t>w</a:t>
            </a:r>
            <a:r>
              <a:rPr lang="en-US" sz="1650" spc="5" dirty="0"/>
              <a:t>he</a:t>
            </a:r>
            <a:r>
              <a:rPr lang="en-US" sz="1650" spc="-15" dirty="0"/>
              <a:t>r</a:t>
            </a:r>
            <a:r>
              <a:rPr lang="en-US" sz="1650" dirty="0"/>
              <a:t>e</a:t>
            </a:r>
            <a:r>
              <a:rPr lang="en-US" sz="1650" spc="-25" dirty="0"/>
              <a:t> </a:t>
            </a:r>
            <a:r>
              <a:rPr lang="en-US" sz="1650" spc="5" dirty="0"/>
              <a:t>u</a:t>
            </a:r>
            <a:r>
              <a:rPr lang="en-US" sz="1650" spc="-5" dirty="0"/>
              <a:t>s</a:t>
            </a:r>
            <a:r>
              <a:rPr lang="en-US" sz="1650" spc="5" dirty="0"/>
              <a:t>e</a:t>
            </a:r>
            <a:r>
              <a:rPr lang="en-US" sz="1650" spc="-30" dirty="0"/>
              <a:t>r</a:t>
            </a:r>
            <a:r>
              <a:rPr lang="en-US" sz="1650" dirty="0"/>
              <a:t>s</a:t>
            </a:r>
            <a:r>
              <a:rPr lang="en-US" sz="1650" spc="-15" dirty="0"/>
              <a:t> </a:t>
            </a:r>
            <a:r>
              <a:rPr lang="en-US" sz="1650" dirty="0"/>
              <a:t>a</a:t>
            </a:r>
            <a:r>
              <a:rPr lang="en-US" sz="1650" spc="-30" dirty="0"/>
              <a:t>r</a:t>
            </a:r>
            <a:r>
              <a:rPr lang="en-US" sz="1650" dirty="0"/>
              <a:t>e</a:t>
            </a:r>
            <a:r>
              <a:rPr lang="en-US" sz="1650" spc="-5" dirty="0"/>
              <a:t> </a:t>
            </a:r>
            <a:r>
              <a:rPr lang="en-US" sz="1650" spc="5" dirty="0"/>
              <a:t>node</a:t>
            </a:r>
            <a:r>
              <a:rPr lang="en-US" sz="1650" spc="-5" dirty="0"/>
              <a:t>s,</a:t>
            </a:r>
            <a:r>
              <a:rPr lang="en-US" sz="1650" spc="-25" dirty="0"/>
              <a:t> </a:t>
            </a:r>
            <a:r>
              <a:rPr lang="en-US" sz="1650" dirty="0"/>
              <a:t>a</a:t>
            </a:r>
            <a:r>
              <a:rPr lang="en-US" sz="1650" spc="5" dirty="0"/>
              <a:t>n</a:t>
            </a:r>
            <a:r>
              <a:rPr lang="en-US" sz="1650" dirty="0"/>
              <a:t>d</a:t>
            </a:r>
            <a:r>
              <a:rPr lang="en-US" sz="1650" spc="-20" dirty="0"/>
              <a:t> </a:t>
            </a:r>
            <a:r>
              <a:rPr lang="en-US" sz="1650" spc="-5" dirty="0"/>
              <a:t>c</a:t>
            </a:r>
            <a:r>
              <a:rPr lang="en-US" sz="1650" spc="5" dirty="0"/>
              <a:t>o</a:t>
            </a:r>
            <a:r>
              <a:rPr lang="en-US" sz="1650" spc="-10" dirty="0"/>
              <a:t>n</a:t>
            </a:r>
            <a:r>
              <a:rPr lang="en-US" sz="1650" spc="5" dirty="0"/>
              <a:t>ne</a:t>
            </a:r>
            <a:r>
              <a:rPr lang="en-US" sz="1650" spc="-5" dirty="0"/>
              <a:t>c</a:t>
            </a:r>
            <a:r>
              <a:rPr lang="en-US" sz="1650" spc="10" dirty="0"/>
              <a:t>t</a:t>
            </a:r>
            <a:r>
              <a:rPr lang="en-US" sz="1650" dirty="0"/>
              <a:t>i</a:t>
            </a:r>
            <a:r>
              <a:rPr lang="en-US" sz="1650" spc="5" dirty="0"/>
              <a:t>o</a:t>
            </a:r>
            <a:r>
              <a:rPr lang="en-US" sz="1650" spc="-10" dirty="0"/>
              <a:t>n</a:t>
            </a:r>
            <a:r>
              <a:rPr lang="en-US" sz="1650" dirty="0"/>
              <a:t>s</a:t>
            </a:r>
            <a:r>
              <a:rPr lang="en-US" sz="1650" spc="-45" dirty="0"/>
              <a:t> </a:t>
            </a:r>
            <a:r>
              <a:rPr lang="en-US" sz="1650" spc="5" dirty="0"/>
              <a:t>b</a:t>
            </a:r>
            <a:r>
              <a:rPr lang="en-US" sz="1650" spc="-15" dirty="0"/>
              <a:t>e</a:t>
            </a:r>
            <a:r>
              <a:rPr lang="en-US" sz="1650" spc="10" dirty="0"/>
              <a:t>t</a:t>
            </a:r>
            <a:r>
              <a:rPr lang="en-US" sz="1650" spc="-10" dirty="0"/>
              <a:t>w</a:t>
            </a:r>
            <a:r>
              <a:rPr lang="en-US" sz="1650" spc="5" dirty="0"/>
              <a:t>ee</a:t>
            </a:r>
            <a:r>
              <a:rPr lang="en-US" sz="1650" dirty="0"/>
              <a:t>n</a:t>
            </a:r>
            <a:r>
              <a:rPr lang="en-US" sz="1650" spc="-35" dirty="0"/>
              <a:t> </a:t>
            </a:r>
            <a:r>
              <a:rPr lang="en-US" sz="1650" spc="5" dirty="0"/>
              <a:t>u</a:t>
            </a:r>
            <a:r>
              <a:rPr lang="en-US" sz="1650" spc="-5" dirty="0"/>
              <a:t>s</a:t>
            </a:r>
            <a:r>
              <a:rPr lang="en-US" sz="1650" spc="5" dirty="0"/>
              <a:t>e</a:t>
            </a:r>
            <a:r>
              <a:rPr lang="en-US" sz="1650" spc="-30" dirty="0"/>
              <a:t>r</a:t>
            </a:r>
            <a:r>
              <a:rPr lang="en-US" sz="1650" dirty="0"/>
              <a:t>s</a:t>
            </a:r>
            <a:r>
              <a:rPr lang="en-US" sz="1650" spc="-15" dirty="0"/>
              <a:t> </a:t>
            </a:r>
            <a:r>
              <a:rPr lang="en-US" sz="1650" dirty="0"/>
              <a:t>a</a:t>
            </a:r>
            <a:r>
              <a:rPr lang="en-US" sz="1650" spc="-30" dirty="0"/>
              <a:t>r</a:t>
            </a:r>
            <a:r>
              <a:rPr lang="en-US" sz="1650" dirty="0"/>
              <a:t>e</a:t>
            </a:r>
            <a:r>
              <a:rPr lang="en-US" sz="1650" spc="10" dirty="0"/>
              <a:t> </a:t>
            </a:r>
            <a:r>
              <a:rPr lang="en-US" sz="1650" spc="5" dirty="0"/>
              <a:t>ed</a:t>
            </a:r>
            <a:r>
              <a:rPr lang="en-US" sz="1650" spc="-20" dirty="0"/>
              <a:t>g</a:t>
            </a:r>
            <a:r>
              <a:rPr lang="en-US" sz="1650" spc="5" dirty="0"/>
              <a:t>e</a:t>
            </a:r>
            <a:r>
              <a:rPr lang="en-US" sz="1650" spc="-5" dirty="0"/>
              <a:t>s</a:t>
            </a:r>
            <a:r>
              <a:rPr lang="en-US" sz="1650" dirty="0"/>
              <a:t>.</a:t>
            </a:r>
          </a:p>
          <a:p>
            <a:endParaRPr lang="en-MY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50768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4333711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47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8600" y="914400"/>
            <a:ext cx="9524999" cy="609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182108" y="304800"/>
            <a:ext cx="509905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310" dirty="0">
                <a:latin typeface="Times New Roman"/>
                <a:cs typeface="Times New Roman"/>
              </a:rPr>
              <a:t>D</a:t>
            </a:r>
            <a:r>
              <a:rPr sz="3300" spc="114" dirty="0">
                <a:latin typeface="Times New Roman"/>
                <a:cs typeface="Times New Roman"/>
              </a:rPr>
              <a:t>a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160" dirty="0">
                <a:latin typeface="Times New Roman"/>
                <a:cs typeface="Times New Roman"/>
              </a:rPr>
              <a:t>a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spc="-305" dirty="0">
                <a:latin typeface="Times New Roman"/>
                <a:cs typeface="Times New Roman"/>
              </a:rPr>
              <a:t>S</a:t>
            </a:r>
            <a:r>
              <a:rPr sz="3300" spc="225" dirty="0">
                <a:latin typeface="Times New Roman"/>
                <a:cs typeface="Times New Roman"/>
              </a:rPr>
              <a:t>t</a:t>
            </a:r>
            <a:r>
              <a:rPr sz="3300" spc="75" dirty="0">
                <a:latin typeface="Times New Roman"/>
                <a:cs typeface="Times New Roman"/>
              </a:rPr>
              <a:t>r</a:t>
            </a:r>
            <a:r>
              <a:rPr sz="3300" spc="95" dirty="0">
                <a:latin typeface="Times New Roman"/>
                <a:cs typeface="Times New Roman"/>
              </a:rPr>
              <a:t>u</a:t>
            </a:r>
            <a:r>
              <a:rPr sz="3300" spc="-85" dirty="0">
                <a:latin typeface="Times New Roman"/>
                <a:cs typeface="Times New Roman"/>
              </a:rPr>
              <a:t>c</a:t>
            </a:r>
            <a:r>
              <a:rPr sz="3300" spc="225" dirty="0">
                <a:latin typeface="Times New Roman"/>
                <a:cs typeface="Times New Roman"/>
              </a:rPr>
              <a:t>t</a:t>
            </a:r>
            <a:r>
              <a:rPr sz="3300" spc="125" dirty="0">
                <a:latin typeface="Times New Roman"/>
                <a:cs typeface="Times New Roman"/>
              </a:rPr>
              <a:t>u</a:t>
            </a:r>
            <a:r>
              <a:rPr sz="3300" spc="15" dirty="0">
                <a:latin typeface="Times New Roman"/>
                <a:cs typeface="Times New Roman"/>
              </a:rPr>
              <a:t>r</a:t>
            </a:r>
            <a:r>
              <a:rPr sz="3300" spc="180" dirty="0">
                <a:latin typeface="Times New Roman"/>
                <a:cs typeface="Times New Roman"/>
              </a:rPr>
              <a:t>e</a:t>
            </a:r>
            <a:r>
              <a:rPr sz="3300" spc="25" dirty="0">
                <a:latin typeface="Times New Roman"/>
                <a:cs typeface="Times New Roman"/>
              </a:rPr>
              <a:t>s</a:t>
            </a:r>
            <a:r>
              <a:rPr sz="3300" spc="-60" dirty="0">
                <a:latin typeface="Times New Roman"/>
                <a:cs typeface="Times New Roman"/>
              </a:rPr>
              <a:t> </a:t>
            </a:r>
            <a:r>
              <a:rPr sz="3300" spc="-465" dirty="0">
                <a:latin typeface="Times New Roman"/>
                <a:cs typeface="Times New Roman"/>
              </a:rPr>
              <a:t>C</a:t>
            </a:r>
            <a:r>
              <a:rPr sz="3300" spc="-95" dirty="0">
                <a:latin typeface="Times New Roman"/>
                <a:cs typeface="Times New Roman"/>
              </a:rPr>
              <a:t>l</a:t>
            </a:r>
            <a:r>
              <a:rPr sz="3300" spc="150" dirty="0">
                <a:latin typeface="Times New Roman"/>
                <a:cs typeface="Times New Roman"/>
              </a:rPr>
              <a:t>a</a:t>
            </a:r>
            <a:r>
              <a:rPr sz="3300" spc="30" dirty="0">
                <a:latin typeface="Times New Roman"/>
                <a:cs typeface="Times New Roman"/>
              </a:rPr>
              <a:t>ss</a:t>
            </a:r>
            <a:r>
              <a:rPr sz="3300" spc="-95" dirty="0">
                <a:latin typeface="Times New Roman"/>
                <a:cs typeface="Times New Roman"/>
              </a:rPr>
              <a:t>i</a:t>
            </a:r>
            <a:r>
              <a:rPr sz="3300" spc="-60" dirty="0">
                <a:latin typeface="Times New Roman"/>
                <a:cs typeface="Times New Roman"/>
              </a:rPr>
              <a:t>f</a:t>
            </a:r>
            <a:r>
              <a:rPr sz="3300" spc="-95" dirty="0">
                <a:latin typeface="Times New Roman"/>
                <a:cs typeface="Times New Roman"/>
              </a:rPr>
              <a:t>i</a:t>
            </a:r>
            <a:r>
              <a:rPr sz="3300" spc="-120" dirty="0">
                <a:latin typeface="Times New Roman"/>
                <a:cs typeface="Times New Roman"/>
              </a:rPr>
              <a:t>c</a:t>
            </a:r>
            <a:r>
              <a:rPr sz="3300" spc="114" dirty="0">
                <a:latin typeface="Times New Roman"/>
                <a:cs typeface="Times New Roman"/>
              </a:rPr>
              <a:t>a</a:t>
            </a:r>
            <a:r>
              <a:rPr sz="3300" spc="225" dirty="0">
                <a:latin typeface="Times New Roman"/>
                <a:cs typeface="Times New Roman"/>
              </a:rPr>
              <a:t>t</a:t>
            </a:r>
            <a:r>
              <a:rPr sz="3300" spc="-130" dirty="0">
                <a:latin typeface="Times New Roman"/>
                <a:cs typeface="Times New Roman"/>
              </a:rPr>
              <a:t>i</a:t>
            </a:r>
            <a:r>
              <a:rPr sz="3300" spc="125" dirty="0">
                <a:latin typeface="Times New Roman"/>
                <a:cs typeface="Times New Roman"/>
              </a:rPr>
              <a:t>o</a:t>
            </a:r>
            <a:r>
              <a:rPr sz="3300" spc="114" dirty="0">
                <a:latin typeface="Times New Roman"/>
                <a:cs typeface="Times New Roman"/>
              </a:rPr>
              <a:t>n</a:t>
            </a:r>
            <a:endParaRPr sz="33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4983" y="3037331"/>
            <a:ext cx="8274050" cy="3590925"/>
          </a:xfrm>
          <a:custGeom>
            <a:avLst/>
            <a:gdLst/>
            <a:ahLst/>
            <a:cxnLst/>
            <a:rect l="l" t="t" r="r" b="b"/>
            <a:pathLst>
              <a:path w="8274050" h="3590925">
                <a:moveTo>
                  <a:pt x="8272271" y="3590544"/>
                </a:moveTo>
                <a:lnTo>
                  <a:pt x="3048" y="3590544"/>
                </a:lnTo>
                <a:lnTo>
                  <a:pt x="0" y="3589020"/>
                </a:lnTo>
                <a:lnTo>
                  <a:pt x="0" y="3048"/>
                </a:lnTo>
                <a:lnTo>
                  <a:pt x="3048" y="0"/>
                </a:lnTo>
                <a:lnTo>
                  <a:pt x="8272271" y="0"/>
                </a:lnTo>
                <a:lnTo>
                  <a:pt x="8273796" y="3048"/>
                </a:lnTo>
                <a:lnTo>
                  <a:pt x="827379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582923"/>
                </a:lnTo>
                <a:lnTo>
                  <a:pt x="4572" y="3582923"/>
                </a:lnTo>
                <a:lnTo>
                  <a:pt x="9144" y="3587496"/>
                </a:lnTo>
                <a:lnTo>
                  <a:pt x="8273796" y="3587496"/>
                </a:lnTo>
                <a:lnTo>
                  <a:pt x="8273796" y="3589020"/>
                </a:lnTo>
                <a:lnTo>
                  <a:pt x="8272271" y="3590544"/>
                </a:lnTo>
                <a:close/>
              </a:path>
              <a:path w="8274050" h="359092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8274050" h="3590925">
                <a:moveTo>
                  <a:pt x="826617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8266176" y="4572"/>
                </a:lnTo>
                <a:lnTo>
                  <a:pt x="8266176" y="9144"/>
                </a:lnTo>
                <a:close/>
              </a:path>
              <a:path w="8274050" h="3590925">
                <a:moveTo>
                  <a:pt x="8266176" y="3587496"/>
                </a:moveTo>
                <a:lnTo>
                  <a:pt x="8266176" y="4572"/>
                </a:lnTo>
                <a:lnTo>
                  <a:pt x="8269223" y="9144"/>
                </a:lnTo>
                <a:lnTo>
                  <a:pt x="8273796" y="9144"/>
                </a:lnTo>
                <a:lnTo>
                  <a:pt x="8273796" y="3582923"/>
                </a:lnTo>
                <a:lnTo>
                  <a:pt x="8269223" y="3582923"/>
                </a:lnTo>
                <a:lnTo>
                  <a:pt x="8266176" y="3587496"/>
                </a:lnTo>
                <a:close/>
              </a:path>
              <a:path w="8274050" h="3590925">
                <a:moveTo>
                  <a:pt x="8273796" y="9144"/>
                </a:moveTo>
                <a:lnTo>
                  <a:pt x="8269223" y="9144"/>
                </a:lnTo>
                <a:lnTo>
                  <a:pt x="8266176" y="4572"/>
                </a:lnTo>
                <a:lnTo>
                  <a:pt x="8273796" y="4572"/>
                </a:lnTo>
                <a:lnTo>
                  <a:pt x="8273796" y="9144"/>
                </a:lnTo>
                <a:close/>
              </a:path>
              <a:path w="8274050" h="3590925">
                <a:moveTo>
                  <a:pt x="9144" y="3587496"/>
                </a:moveTo>
                <a:lnTo>
                  <a:pt x="4572" y="3582923"/>
                </a:lnTo>
                <a:lnTo>
                  <a:pt x="9144" y="3582923"/>
                </a:lnTo>
                <a:lnTo>
                  <a:pt x="9144" y="3587496"/>
                </a:lnTo>
                <a:close/>
              </a:path>
              <a:path w="8274050" h="3590925">
                <a:moveTo>
                  <a:pt x="8266176" y="3587496"/>
                </a:moveTo>
                <a:lnTo>
                  <a:pt x="9144" y="3587496"/>
                </a:lnTo>
                <a:lnTo>
                  <a:pt x="9144" y="3582923"/>
                </a:lnTo>
                <a:lnTo>
                  <a:pt x="8266176" y="3582923"/>
                </a:lnTo>
                <a:lnTo>
                  <a:pt x="8266176" y="3587496"/>
                </a:lnTo>
                <a:close/>
              </a:path>
              <a:path w="8274050" h="3590925">
                <a:moveTo>
                  <a:pt x="8273796" y="3587496"/>
                </a:moveTo>
                <a:lnTo>
                  <a:pt x="8266176" y="3587496"/>
                </a:lnTo>
                <a:lnTo>
                  <a:pt x="8269223" y="3582923"/>
                </a:lnTo>
                <a:lnTo>
                  <a:pt x="8273796" y="3582923"/>
                </a:lnTo>
                <a:lnTo>
                  <a:pt x="8273796" y="3587496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160" dirty="0"/>
              <a:t>O</a:t>
            </a:r>
            <a:r>
              <a:rPr spc="95" dirty="0"/>
              <a:t>p</a:t>
            </a:r>
            <a:r>
              <a:rPr spc="204" dirty="0"/>
              <a:t>e</a:t>
            </a:r>
            <a:r>
              <a:rPr spc="-20" dirty="0"/>
              <a:t>r</a:t>
            </a:r>
            <a:r>
              <a:rPr spc="114" dirty="0"/>
              <a:t>a</a:t>
            </a:r>
            <a:r>
              <a:rPr spc="225" dirty="0"/>
              <a:t>t</a:t>
            </a:r>
            <a:r>
              <a:rPr spc="-95" dirty="0"/>
              <a:t>i</a:t>
            </a:r>
            <a:r>
              <a:rPr spc="125" dirty="0"/>
              <a:t>o</a:t>
            </a:r>
            <a:r>
              <a:rPr spc="95" dirty="0"/>
              <a:t>n</a:t>
            </a:r>
            <a:r>
              <a:rPr spc="25" dirty="0"/>
              <a:t>s</a:t>
            </a:r>
            <a:r>
              <a:rPr spc="-60" dirty="0"/>
              <a:t> </a:t>
            </a:r>
            <a:r>
              <a:rPr spc="125" dirty="0"/>
              <a:t>o</a:t>
            </a:r>
            <a:r>
              <a:rPr spc="114" dirty="0"/>
              <a:t>n</a:t>
            </a:r>
            <a:r>
              <a:rPr spc="-90" dirty="0"/>
              <a:t> </a:t>
            </a:r>
            <a:r>
              <a:rPr spc="-310" dirty="0"/>
              <a:t>D</a:t>
            </a:r>
            <a:r>
              <a:rPr spc="114" dirty="0"/>
              <a:t>a</a:t>
            </a:r>
            <a:r>
              <a:rPr spc="165" dirty="0"/>
              <a:t>t</a:t>
            </a:r>
            <a:r>
              <a:rPr spc="160" dirty="0"/>
              <a:t>a</a:t>
            </a:r>
            <a:r>
              <a:rPr spc="-45" dirty="0"/>
              <a:t> </a:t>
            </a:r>
            <a:r>
              <a:rPr spc="-305" dirty="0"/>
              <a:t>S</a:t>
            </a:r>
            <a:r>
              <a:rPr spc="225" dirty="0"/>
              <a:t>t</a:t>
            </a:r>
            <a:r>
              <a:rPr spc="45" dirty="0"/>
              <a:t>r</a:t>
            </a:r>
            <a:r>
              <a:rPr spc="125" dirty="0"/>
              <a:t>u</a:t>
            </a:r>
            <a:r>
              <a:rPr spc="-85" dirty="0"/>
              <a:t>c</a:t>
            </a:r>
            <a:r>
              <a:rPr spc="200" dirty="0"/>
              <a:t>t</a:t>
            </a:r>
            <a:r>
              <a:rPr spc="125" dirty="0"/>
              <a:t>u</a:t>
            </a:r>
            <a:r>
              <a:rPr spc="45" dirty="0"/>
              <a:t>r</a:t>
            </a:r>
            <a:r>
              <a:rPr spc="180" dirty="0"/>
              <a:t>e</a:t>
            </a:r>
            <a:r>
              <a:rPr spc="25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4800" y="2141577"/>
            <a:ext cx="8481060" cy="344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30530">
              <a:lnSpc>
                <a:spcPts val="2140"/>
              </a:lnSpc>
            </a:pPr>
            <a:r>
              <a:rPr sz="1950" spc="15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-45" dirty="0">
                <a:latin typeface="Calibri"/>
                <a:cs typeface="Calibri"/>
              </a:rPr>
              <a:t>f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5" dirty="0">
                <a:latin typeface="Calibri"/>
                <a:cs typeface="Calibri"/>
              </a:rPr>
              <a:t>upp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rt </a:t>
            </a:r>
            <a:r>
              <a:rPr sz="1950" dirty="0">
                <a:latin typeface="Calibri"/>
                <a:cs typeface="Calibri"/>
              </a:rPr>
              <a:t>di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-45" dirty="0">
                <a:latin typeface="Calibri"/>
                <a:cs typeface="Calibri"/>
              </a:rPr>
              <a:t>f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op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s,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b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5" dirty="0">
                <a:latin typeface="Calibri"/>
                <a:cs typeface="Calibri"/>
              </a:rPr>
              <a:t>t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5" dirty="0">
                <a:latin typeface="Calibri"/>
                <a:cs typeface="Calibri"/>
              </a:rPr>
              <a:t>mmo</a:t>
            </a:r>
            <a:r>
              <a:rPr sz="1950" spc="10" dirty="0">
                <a:latin typeface="Calibri"/>
                <a:cs typeface="Calibri"/>
              </a:rPr>
              <a:t>n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on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 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cl</a:t>
            </a:r>
            <a:r>
              <a:rPr sz="1950" spc="15" dirty="0">
                <a:latin typeface="Calibri"/>
                <a:cs typeface="Calibri"/>
              </a:rPr>
              <a:t>ud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:</a:t>
            </a:r>
            <a:endParaRPr sz="1950" dirty="0">
              <a:latin typeface="Calibri"/>
              <a:cs typeface="Calibri"/>
            </a:endParaRPr>
          </a:p>
          <a:p>
            <a:pPr marL="311150" marR="2920365">
              <a:lnSpc>
                <a:spcPts val="2960"/>
              </a:lnSpc>
              <a:spcBef>
                <a:spcPts val="165"/>
              </a:spcBef>
            </a:pPr>
            <a:r>
              <a:rPr sz="1950" spc="-120" dirty="0">
                <a:latin typeface="Times New Roman"/>
                <a:cs typeface="Times New Roman"/>
              </a:rPr>
              <a:t>I</a:t>
            </a:r>
            <a:r>
              <a:rPr sz="1950" spc="80" dirty="0">
                <a:latin typeface="Times New Roman"/>
                <a:cs typeface="Times New Roman"/>
              </a:rPr>
              <a:t>n</a:t>
            </a:r>
            <a:r>
              <a:rPr sz="1950" spc="20" dirty="0">
                <a:latin typeface="Times New Roman"/>
                <a:cs typeface="Times New Roman"/>
              </a:rPr>
              <a:t>s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55" dirty="0">
                <a:latin typeface="Times New Roman"/>
                <a:cs typeface="Times New Roman"/>
              </a:rPr>
              <a:t>r</a:t>
            </a:r>
            <a:r>
              <a:rPr sz="1950" spc="125" dirty="0">
                <a:latin typeface="Times New Roman"/>
                <a:cs typeface="Times New Roman"/>
              </a:rPr>
              <a:t>t</a:t>
            </a:r>
            <a:r>
              <a:rPr sz="1950" spc="-55" dirty="0">
                <a:latin typeface="Times New Roman"/>
                <a:cs typeface="Times New Roman"/>
              </a:rPr>
              <a:t>i</a:t>
            </a:r>
            <a:r>
              <a:rPr sz="1950" spc="90" dirty="0">
                <a:latin typeface="Times New Roman"/>
                <a:cs typeface="Times New Roman"/>
              </a:rPr>
              <a:t>o</a:t>
            </a:r>
            <a:r>
              <a:rPr sz="1950" spc="80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dd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0" dirty="0">
                <a:latin typeface="Calibri"/>
                <a:cs typeface="Calibri"/>
              </a:rPr>
              <a:t>w</a:t>
            </a:r>
            <a:r>
              <a:rPr sz="1950" spc="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l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.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170" dirty="0">
                <a:latin typeface="Times New Roman"/>
                <a:cs typeface="Times New Roman"/>
              </a:rPr>
              <a:t>D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-55" dirty="0">
                <a:latin typeface="Times New Roman"/>
                <a:cs typeface="Times New Roman"/>
              </a:rPr>
              <a:t>l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125" dirty="0">
                <a:latin typeface="Times New Roman"/>
                <a:cs typeface="Times New Roman"/>
              </a:rPr>
              <a:t>t</a:t>
            </a:r>
            <a:r>
              <a:rPr sz="1950" spc="-55" dirty="0">
                <a:latin typeface="Times New Roman"/>
                <a:cs typeface="Times New Roman"/>
              </a:rPr>
              <a:t>i</a:t>
            </a:r>
            <a:r>
              <a:rPr sz="1950" spc="90" dirty="0">
                <a:latin typeface="Times New Roman"/>
                <a:cs typeface="Times New Roman"/>
              </a:rPr>
              <a:t>o</a:t>
            </a:r>
            <a:r>
              <a:rPr sz="1950" spc="85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v</a:t>
            </a:r>
            <a:r>
              <a:rPr sz="1950" spc="20" dirty="0">
                <a:latin typeface="Calibri"/>
                <a:cs typeface="Calibri"/>
              </a:rPr>
              <a:t>i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an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f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om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 marL="311150" marR="134620">
              <a:lnSpc>
                <a:spcPts val="2960"/>
              </a:lnSpc>
              <a:spcBef>
                <a:spcPts val="5"/>
              </a:spcBef>
            </a:pPr>
            <a:r>
              <a:rPr sz="1950" spc="-305" dirty="0">
                <a:latin typeface="Times New Roman"/>
                <a:cs typeface="Times New Roman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70" dirty="0">
                <a:latin typeface="Times New Roman"/>
                <a:cs typeface="Times New Roman"/>
              </a:rPr>
              <a:t>a</a:t>
            </a:r>
            <a:r>
              <a:rPr sz="1950" spc="-70" dirty="0">
                <a:latin typeface="Times New Roman"/>
                <a:cs typeface="Times New Roman"/>
              </a:rPr>
              <a:t>v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40" dirty="0">
                <a:latin typeface="Times New Roman"/>
                <a:cs typeface="Times New Roman"/>
              </a:rPr>
              <a:t>r</a:t>
            </a:r>
            <a:r>
              <a:rPr sz="1950" spc="20" dirty="0">
                <a:latin typeface="Times New Roman"/>
                <a:cs typeface="Times New Roman"/>
              </a:rPr>
              <a:t>s</a:t>
            </a:r>
            <a:r>
              <a:rPr sz="1950" spc="90" dirty="0">
                <a:latin typeface="Times New Roman"/>
                <a:cs typeface="Times New Roman"/>
              </a:rPr>
              <a:t>a</a:t>
            </a:r>
            <a:r>
              <a:rPr sz="1950" spc="-55" dirty="0">
                <a:latin typeface="Times New Roman"/>
                <a:cs typeface="Times New Roman"/>
              </a:rPr>
              <a:t>l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V</a:t>
            </a:r>
            <a:r>
              <a:rPr sz="1950" dirty="0">
                <a:latin typeface="Calibri"/>
                <a:cs typeface="Calibri"/>
              </a:rPr>
              <a:t>is</a:t>
            </a:r>
            <a:r>
              <a:rPr sz="1950" spc="2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0" dirty="0">
                <a:latin typeface="Calibri"/>
                <a:cs typeface="Calibri"/>
              </a:rPr>
              <a:t>h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in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-5" dirty="0">
                <a:latin typeface="Calibri"/>
                <a:cs typeface="Calibri"/>
              </a:rPr>
              <a:t>f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en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15" dirty="0">
                <a:latin typeface="Calibri"/>
                <a:cs typeface="Calibri"/>
              </a:rPr>
              <a:t>on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in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5" dirty="0">
                <a:latin typeface="Calibri"/>
                <a:cs typeface="Calibri"/>
              </a:rPr>
              <a:t>pe</a:t>
            </a:r>
            <a:r>
              <a:rPr sz="1950" dirty="0">
                <a:latin typeface="Calibri"/>
                <a:cs typeface="Calibri"/>
              </a:rPr>
              <a:t>ci</a:t>
            </a:r>
            <a:r>
              <a:rPr sz="1950" spc="10" dirty="0">
                <a:latin typeface="Calibri"/>
                <a:cs typeface="Calibri"/>
              </a:rPr>
              <a:t>f</a:t>
            </a:r>
            <a:r>
              <a:rPr sz="1950" spc="5" dirty="0">
                <a:latin typeface="Calibri"/>
                <a:cs typeface="Calibri"/>
              </a:rPr>
              <a:t>ic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de</a:t>
            </a:r>
            <a:r>
              <a:rPr sz="1950" spc="-190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.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160" dirty="0">
                <a:latin typeface="Times New Roman"/>
                <a:cs typeface="Times New Roman"/>
              </a:rPr>
              <a:t>S</a:t>
            </a:r>
            <a:r>
              <a:rPr sz="1950" spc="135" dirty="0">
                <a:latin typeface="Times New Roman"/>
                <a:cs typeface="Times New Roman"/>
              </a:rPr>
              <a:t>e</a:t>
            </a:r>
            <a:r>
              <a:rPr sz="1950" spc="90" dirty="0">
                <a:latin typeface="Times New Roman"/>
                <a:cs typeface="Times New Roman"/>
              </a:rPr>
              <a:t>a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-45" dirty="0">
                <a:latin typeface="Times New Roman"/>
                <a:cs typeface="Times New Roman"/>
              </a:rPr>
              <a:t>c</a:t>
            </a:r>
            <a:r>
              <a:rPr sz="1950" spc="80" dirty="0">
                <a:latin typeface="Times New Roman"/>
                <a:cs typeface="Times New Roman"/>
              </a:rPr>
              <a:t>h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25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in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f</a:t>
            </a:r>
            <a:r>
              <a:rPr sz="1950" spc="5" dirty="0">
                <a:latin typeface="Calibri"/>
                <a:cs typeface="Calibri"/>
              </a:rPr>
              <a:t>ic</a:t>
            </a:r>
            <a:r>
              <a:rPr sz="1950" spc="10" dirty="0">
                <a:latin typeface="Calibri"/>
                <a:cs typeface="Calibri"/>
              </a:rPr>
              <a:t> e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t in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 marL="311150">
              <a:lnSpc>
                <a:spcPct val="100000"/>
              </a:lnSpc>
              <a:spcBef>
                <a:spcPts val="420"/>
              </a:spcBef>
            </a:pPr>
            <a:r>
              <a:rPr sz="1950" spc="-135" dirty="0">
                <a:latin typeface="Times New Roman"/>
                <a:cs typeface="Times New Roman"/>
              </a:rPr>
              <a:t>U</a:t>
            </a:r>
            <a:r>
              <a:rPr sz="1950" spc="80" dirty="0">
                <a:latin typeface="Times New Roman"/>
                <a:cs typeface="Times New Roman"/>
              </a:rPr>
              <a:t>pd</a:t>
            </a:r>
            <a:r>
              <a:rPr sz="1950" spc="70" dirty="0">
                <a:latin typeface="Times New Roman"/>
                <a:cs typeface="Times New Roman"/>
              </a:rPr>
              <a:t>a</a:t>
            </a:r>
            <a:r>
              <a:rPr sz="1950" spc="125" dirty="0">
                <a:latin typeface="Times New Roman"/>
                <a:cs typeface="Times New Roman"/>
              </a:rPr>
              <a:t>t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25" dirty="0">
                <a:latin typeface="Calibri"/>
                <a:cs typeface="Calibri"/>
              </a:rPr>
              <a:t>M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0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yi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v</a:t>
            </a:r>
            <a:r>
              <a:rPr sz="1950" spc="5" dirty="0">
                <a:latin typeface="Calibri"/>
                <a:cs typeface="Calibri"/>
              </a:rPr>
              <a:t>al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an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5" dirty="0">
                <a:latin typeface="Calibri"/>
                <a:cs typeface="Calibri"/>
              </a:rPr>
              <a:t>nt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ts val="2150"/>
              </a:lnSpc>
              <a:spcBef>
                <a:spcPts val="1505"/>
              </a:spcBef>
            </a:pPr>
            <a:r>
              <a:rPr sz="1950" spc="-10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ho</a:t>
            </a:r>
            <a:r>
              <a:rPr sz="1950" dirty="0">
                <a:latin typeface="Calibri"/>
                <a:cs typeface="Calibri"/>
              </a:rPr>
              <a:t>ic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on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he</a:t>
            </a:r>
            <a:r>
              <a:rPr sz="1950" spc="5" dirty="0">
                <a:latin typeface="Calibri"/>
                <a:cs typeface="Calibri"/>
              </a:rPr>
              <a:t>ir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im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0" dirty="0">
                <a:latin typeface="Calibri"/>
                <a:cs typeface="Calibri"/>
              </a:rPr>
              <a:t>n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rmi</a:t>
            </a:r>
            <a:r>
              <a:rPr sz="1950" spc="15" dirty="0">
                <a:latin typeface="Calibri"/>
                <a:cs typeface="Calibri"/>
              </a:rPr>
              <a:t>ne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10" dirty="0">
                <a:latin typeface="Calibri"/>
                <a:cs typeface="Calibri"/>
              </a:rPr>
              <a:t>rma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 alg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ri</a:t>
            </a:r>
            <a:r>
              <a:rPr sz="1950" spc="15" dirty="0">
                <a:latin typeface="Calibri"/>
                <a:cs typeface="Calibri"/>
              </a:rPr>
              <a:t>thm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390" dirty="0"/>
              <a:t>A</a:t>
            </a:r>
            <a:r>
              <a:rPr spc="95" dirty="0"/>
              <a:t>b</a:t>
            </a:r>
            <a:r>
              <a:rPr spc="-5" dirty="0"/>
              <a:t>s</a:t>
            </a:r>
            <a:r>
              <a:rPr spc="225" dirty="0"/>
              <a:t>t</a:t>
            </a:r>
            <a:r>
              <a:rPr spc="-20" dirty="0"/>
              <a:t>r</a:t>
            </a:r>
            <a:r>
              <a:rPr spc="175" dirty="0"/>
              <a:t>a</a:t>
            </a:r>
            <a:r>
              <a:rPr spc="-120" dirty="0"/>
              <a:t>c</a:t>
            </a:r>
            <a:r>
              <a:rPr spc="220" dirty="0"/>
              <a:t>t</a:t>
            </a:r>
            <a:r>
              <a:rPr spc="-90" dirty="0"/>
              <a:t> </a:t>
            </a:r>
            <a:r>
              <a:rPr spc="-310" dirty="0"/>
              <a:t>D</a:t>
            </a:r>
            <a:r>
              <a:rPr spc="150" dirty="0"/>
              <a:t>a</a:t>
            </a:r>
            <a:r>
              <a:rPr spc="165" dirty="0"/>
              <a:t>t</a:t>
            </a:r>
            <a:r>
              <a:rPr spc="160" dirty="0"/>
              <a:t>a</a:t>
            </a:r>
            <a:r>
              <a:rPr spc="-45" dirty="0"/>
              <a:t> </a:t>
            </a:r>
            <a:r>
              <a:rPr spc="-505" dirty="0"/>
              <a:t>T</a:t>
            </a:r>
            <a:r>
              <a:rPr spc="-110" dirty="0"/>
              <a:t>y</a:t>
            </a:r>
            <a:r>
              <a:rPr spc="125" dirty="0"/>
              <a:t>p</a:t>
            </a:r>
            <a:r>
              <a:rPr spc="180" dirty="0"/>
              <a:t>e</a:t>
            </a:r>
            <a:r>
              <a:rPr spc="25" dirty="0"/>
              <a:t>s</a:t>
            </a:r>
            <a:r>
              <a:rPr spc="-60" dirty="0"/>
              <a:t> </a:t>
            </a:r>
            <a:r>
              <a:rPr spc="-85" dirty="0"/>
              <a:t>(</a:t>
            </a:r>
            <a:r>
              <a:rPr spc="-390" dirty="0"/>
              <a:t>A</a:t>
            </a:r>
            <a:r>
              <a:rPr spc="-380" dirty="0"/>
              <a:t>D</a:t>
            </a:r>
            <a:r>
              <a:rPr spc="-370" dirty="0"/>
              <a:t>T</a:t>
            </a:r>
            <a:r>
              <a:rPr spc="-80" dirty="0"/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3285" y="2141204"/>
            <a:ext cx="8650605" cy="403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20"/>
              </a:lnSpc>
            </a:pPr>
            <a:r>
              <a:rPr sz="2150" spc="-15" dirty="0">
                <a:latin typeface="Calibri"/>
                <a:cs typeface="Calibri"/>
              </a:rPr>
              <a:t>An </a:t>
            </a:r>
            <a:r>
              <a:rPr sz="2150" spc="-280" dirty="0">
                <a:latin typeface="Times New Roman"/>
                <a:cs typeface="Times New Roman"/>
              </a:rPr>
              <a:t>A</a:t>
            </a:r>
            <a:r>
              <a:rPr sz="2150" spc="60" dirty="0">
                <a:latin typeface="Times New Roman"/>
                <a:cs typeface="Times New Roman"/>
              </a:rPr>
              <a:t>b</a:t>
            </a:r>
            <a:r>
              <a:rPr sz="2150" spc="-5" dirty="0">
                <a:latin typeface="Times New Roman"/>
                <a:cs typeface="Times New Roman"/>
              </a:rPr>
              <a:t>s</a:t>
            </a:r>
            <a:r>
              <a:rPr sz="2150" spc="145" dirty="0">
                <a:latin typeface="Times New Roman"/>
                <a:cs typeface="Times New Roman"/>
              </a:rPr>
              <a:t>t</a:t>
            </a:r>
            <a:r>
              <a:rPr sz="2150" spc="-15" dirty="0">
                <a:latin typeface="Times New Roman"/>
                <a:cs typeface="Times New Roman"/>
              </a:rPr>
              <a:t>r</a:t>
            </a:r>
            <a:r>
              <a:rPr sz="2150" spc="85" dirty="0">
                <a:latin typeface="Times New Roman"/>
                <a:cs typeface="Times New Roman"/>
              </a:rPr>
              <a:t>a</a:t>
            </a:r>
            <a:r>
              <a:rPr sz="2150" spc="-60" dirty="0">
                <a:latin typeface="Times New Roman"/>
                <a:cs typeface="Times New Roman"/>
              </a:rPr>
              <a:t>c</a:t>
            </a:r>
            <a:r>
              <a:rPr sz="2150" spc="140" dirty="0">
                <a:latin typeface="Times New Roman"/>
                <a:cs typeface="Times New Roman"/>
              </a:rPr>
              <a:t>t</a:t>
            </a:r>
            <a:r>
              <a:rPr sz="2150" spc="-35" dirty="0">
                <a:latin typeface="Times New Roman"/>
                <a:cs typeface="Times New Roman"/>
              </a:rPr>
              <a:t> </a:t>
            </a:r>
            <a:r>
              <a:rPr sz="2150" spc="-204" dirty="0">
                <a:latin typeface="Times New Roman"/>
                <a:cs typeface="Times New Roman"/>
              </a:rPr>
              <a:t>D</a:t>
            </a:r>
            <a:r>
              <a:rPr sz="2150" spc="65" dirty="0">
                <a:latin typeface="Times New Roman"/>
                <a:cs typeface="Times New Roman"/>
              </a:rPr>
              <a:t>a</a:t>
            </a:r>
            <a:r>
              <a:rPr sz="2150" spc="105" dirty="0">
                <a:latin typeface="Times New Roman"/>
                <a:cs typeface="Times New Roman"/>
              </a:rPr>
              <a:t>t</a:t>
            </a:r>
            <a:r>
              <a:rPr sz="2150" spc="95" dirty="0">
                <a:latin typeface="Times New Roman"/>
                <a:cs typeface="Times New Roman"/>
              </a:rPr>
              <a:t>a</a:t>
            </a:r>
            <a:r>
              <a:rPr sz="2150" spc="-30" dirty="0">
                <a:latin typeface="Times New Roman"/>
                <a:cs typeface="Times New Roman"/>
              </a:rPr>
              <a:t> </a:t>
            </a:r>
            <a:r>
              <a:rPr sz="2150" spc="-345" dirty="0">
                <a:latin typeface="Times New Roman"/>
                <a:cs typeface="Times New Roman"/>
              </a:rPr>
              <a:t>T</a:t>
            </a:r>
            <a:r>
              <a:rPr sz="2150" spc="-50" dirty="0">
                <a:latin typeface="Times New Roman"/>
                <a:cs typeface="Times New Roman"/>
              </a:rPr>
              <a:t>y</a:t>
            </a:r>
            <a:r>
              <a:rPr sz="2150" spc="80" dirty="0">
                <a:latin typeface="Times New Roman"/>
                <a:cs typeface="Times New Roman"/>
              </a:rPr>
              <a:t>p</a:t>
            </a:r>
            <a:r>
              <a:rPr sz="2150" spc="120" dirty="0">
                <a:latin typeface="Times New Roman"/>
                <a:cs typeface="Times New Roman"/>
              </a:rPr>
              <a:t>e</a:t>
            </a:r>
            <a:r>
              <a:rPr sz="2150" spc="-50" dirty="0">
                <a:latin typeface="Times New Roman"/>
                <a:cs typeface="Times New Roman"/>
              </a:rPr>
              <a:t> </a:t>
            </a:r>
            <a:r>
              <a:rPr sz="2150" spc="-60" dirty="0">
                <a:latin typeface="Times New Roman"/>
                <a:cs typeface="Times New Roman"/>
              </a:rPr>
              <a:t>(</a:t>
            </a:r>
            <a:r>
              <a:rPr sz="2150" spc="-280" dirty="0">
                <a:latin typeface="Times New Roman"/>
                <a:cs typeface="Times New Roman"/>
              </a:rPr>
              <a:t>A</a:t>
            </a:r>
            <a:r>
              <a:rPr sz="2150" spc="-229" dirty="0">
                <a:latin typeface="Times New Roman"/>
                <a:cs typeface="Times New Roman"/>
              </a:rPr>
              <a:t>D</a:t>
            </a:r>
            <a:r>
              <a:rPr sz="2150" spc="-254" dirty="0">
                <a:latin typeface="Times New Roman"/>
                <a:cs typeface="Times New Roman"/>
              </a:rPr>
              <a:t>T</a:t>
            </a:r>
            <a:r>
              <a:rPr sz="2150" spc="-55" dirty="0">
                <a:latin typeface="Times New Roman"/>
                <a:cs typeface="Times New Roman"/>
              </a:rPr>
              <a:t>)</a:t>
            </a:r>
            <a:r>
              <a:rPr sz="2150" spc="-65" dirty="0">
                <a:latin typeface="Times New Roman"/>
                <a:cs typeface="Times New Roman"/>
              </a:rPr>
              <a:t> </a:t>
            </a:r>
            <a:r>
              <a:rPr sz="2150" spc="-30" dirty="0">
                <a:latin typeface="Calibri"/>
                <a:cs typeface="Calibri"/>
              </a:rPr>
              <a:t>de</a:t>
            </a:r>
            <a:r>
              <a:rPr sz="2150" dirty="0">
                <a:latin typeface="Calibri"/>
                <a:cs typeface="Calibri"/>
              </a:rPr>
              <a:t>f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30" dirty="0">
                <a:latin typeface="Calibri"/>
                <a:cs typeface="Calibri"/>
              </a:rPr>
              <a:t>n</a:t>
            </a:r>
            <a:r>
              <a:rPr sz="2150" spc="-10" dirty="0">
                <a:latin typeface="Calibri"/>
                <a:cs typeface="Calibri"/>
              </a:rPr>
              <a:t>es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d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5" dirty="0">
                <a:latin typeface="Calibri"/>
                <a:cs typeface="Calibri"/>
              </a:rPr>
              <a:t>a </a:t>
            </a:r>
            <a:r>
              <a:rPr sz="2150" spc="-35" dirty="0">
                <a:latin typeface="Calibri"/>
                <a:cs typeface="Calibri"/>
              </a:rPr>
              <a:t>s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0" dirty="0">
                <a:latin typeface="Calibri"/>
                <a:cs typeface="Calibri"/>
              </a:rPr>
              <a:t>r</a:t>
            </a:r>
            <a:r>
              <a:rPr sz="2150" spc="-5" dirty="0">
                <a:latin typeface="Calibri"/>
                <a:cs typeface="Calibri"/>
              </a:rPr>
              <a:t>u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30" dirty="0">
                <a:latin typeface="Calibri"/>
                <a:cs typeface="Calibri"/>
              </a:rPr>
              <a:t>ur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b</a:t>
            </a:r>
            <a:r>
              <a:rPr sz="2150" spc="-15" dirty="0">
                <a:latin typeface="Calibri"/>
                <a:cs typeface="Calibri"/>
              </a:rPr>
              <a:t>as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15" dirty="0">
                <a:latin typeface="Calibri"/>
                <a:cs typeface="Calibri"/>
              </a:rPr>
              <a:t>d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15" dirty="0">
                <a:latin typeface="Calibri"/>
                <a:cs typeface="Calibri"/>
              </a:rPr>
              <a:t>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30" dirty="0">
                <a:latin typeface="Calibri"/>
                <a:cs typeface="Calibri"/>
              </a:rPr>
              <a:t>h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5" dirty="0">
                <a:latin typeface="Calibri"/>
                <a:cs typeface="Calibri"/>
              </a:rPr>
              <a:t>p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75" dirty="0">
                <a:latin typeface="Calibri"/>
                <a:cs typeface="Calibri"/>
              </a:rPr>
              <a:t>r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30" dirty="0">
                <a:latin typeface="Calibri"/>
                <a:cs typeface="Calibri"/>
              </a:rPr>
              <a:t>n</a:t>
            </a:r>
            <a:r>
              <a:rPr sz="2150" spc="-10" dirty="0">
                <a:latin typeface="Calibri"/>
                <a:cs typeface="Calibri"/>
              </a:rPr>
              <a:t>s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30" dirty="0">
                <a:latin typeface="Calibri"/>
                <a:cs typeface="Calibri"/>
              </a:rPr>
              <a:t>h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spc="-1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can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b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p</a:t>
            </a:r>
            <a:r>
              <a:rPr sz="2150" spc="-10" dirty="0">
                <a:latin typeface="Calibri"/>
                <a:cs typeface="Calibri"/>
              </a:rPr>
              <a:t>er</a:t>
            </a:r>
            <a:r>
              <a:rPr sz="2150" spc="-65" dirty="0">
                <a:latin typeface="Calibri"/>
                <a:cs typeface="Calibri"/>
              </a:rPr>
              <a:t>f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30" dirty="0">
                <a:latin typeface="Calibri"/>
                <a:cs typeface="Calibri"/>
              </a:rPr>
              <a:t>r</a:t>
            </a:r>
            <a:r>
              <a:rPr sz="2150" spc="-20" dirty="0">
                <a:latin typeface="Calibri"/>
                <a:cs typeface="Calibri"/>
              </a:rPr>
              <a:t>m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15" dirty="0">
                <a:latin typeface="Calibri"/>
                <a:cs typeface="Calibri"/>
              </a:rPr>
              <a:t>d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15" dirty="0">
                <a:latin typeface="Calibri"/>
                <a:cs typeface="Calibri"/>
              </a:rPr>
              <a:t>n</a:t>
            </a:r>
            <a:r>
              <a:rPr sz="2150" spc="1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i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10" dirty="0">
                <a:latin typeface="Calibri"/>
                <a:cs typeface="Calibri"/>
              </a:rPr>
              <a:t>,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i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30" dirty="0">
                <a:latin typeface="Calibri"/>
                <a:cs typeface="Calibri"/>
              </a:rPr>
              <a:t>d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5" dirty="0">
                <a:latin typeface="Calibri"/>
                <a:cs typeface="Calibri"/>
              </a:rPr>
              <a:t>p</a:t>
            </a:r>
            <a:r>
              <a:rPr sz="2150" spc="-30" dirty="0">
                <a:latin typeface="Calibri"/>
                <a:cs typeface="Calibri"/>
              </a:rPr>
              <a:t>e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30" dirty="0">
                <a:latin typeface="Calibri"/>
                <a:cs typeface="Calibri"/>
              </a:rPr>
              <a:t>d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30" dirty="0">
                <a:latin typeface="Calibri"/>
                <a:cs typeface="Calibri"/>
              </a:rPr>
              <a:t>n</a:t>
            </a:r>
            <a:r>
              <a:rPr sz="2150" spc="-10" dirty="0">
                <a:latin typeface="Calibri"/>
                <a:cs typeface="Calibri"/>
              </a:rPr>
              <a:t>t</a:t>
            </a:r>
            <a:r>
              <a:rPr sz="2150" spc="-4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of</a:t>
            </a:r>
            <a:r>
              <a:rPr sz="2150" spc="-5" dirty="0">
                <a:latin typeface="Calibri"/>
                <a:cs typeface="Calibri"/>
              </a:rPr>
              <a:t> i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0" dirty="0">
                <a:latin typeface="Calibri"/>
                <a:cs typeface="Calibri"/>
              </a:rPr>
              <a:t>s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50" dirty="0">
                <a:latin typeface="Calibri"/>
                <a:cs typeface="Calibri"/>
              </a:rPr>
              <a:t>n</a:t>
            </a:r>
            <a:r>
              <a:rPr sz="2150" spc="-40" dirty="0">
                <a:latin typeface="Calibri"/>
                <a:cs typeface="Calibri"/>
              </a:rPr>
              <a:t>t</a:t>
            </a:r>
            <a:r>
              <a:rPr sz="2150" spc="-10" dirty="0">
                <a:latin typeface="Calibri"/>
                <a:cs typeface="Calibri"/>
              </a:rPr>
              <a:t>er</a:t>
            </a:r>
            <a:r>
              <a:rPr sz="2150" spc="-30" dirty="0">
                <a:latin typeface="Calibri"/>
                <a:cs typeface="Calibri"/>
              </a:rPr>
              <a:t>n</a:t>
            </a:r>
            <a:r>
              <a:rPr sz="2150" spc="-10" dirty="0">
                <a:latin typeface="Calibri"/>
                <a:cs typeface="Calibri"/>
              </a:rPr>
              <a:t>al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im</a:t>
            </a:r>
            <a:r>
              <a:rPr sz="2150" spc="-30" dirty="0">
                <a:latin typeface="Calibri"/>
                <a:cs typeface="Calibri"/>
              </a:rPr>
              <a:t>p</a:t>
            </a:r>
            <a:r>
              <a:rPr sz="2150" spc="-5" dirty="0">
                <a:latin typeface="Calibri"/>
                <a:cs typeface="Calibri"/>
              </a:rPr>
              <a:t>l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20" dirty="0">
                <a:latin typeface="Calibri"/>
                <a:cs typeface="Calibri"/>
              </a:rPr>
              <a:t>m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50" dirty="0">
                <a:latin typeface="Calibri"/>
                <a:cs typeface="Calibri"/>
              </a:rPr>
              <a:t>n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60" dirty="0">
                <a:latin typeface="Calibri"/>
                <a:cs typeface="Calibri"/>
              </a:rPr>
              <a:t>a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10" dirty="0">
                <a:latin typeface="Calibri"/>
                <a:cs typeface="Calibri"/>
              </a:rPr>
              <a:t>.</a:t>
            </a:r>
            <a:endParaRPr sz="2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40" dirty="0">
                <a:latin typeface="Calibri"/>
                <a:cs typeface="Calibri"/>
              </a:rPr>
              <a:t>x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-40" dirty="0">
                <a:latin typeface="Calibri"/>
                <a:cs typeface="Calibri"/>
              </a:rPr>
              <a:t>m</a:t>
            </a:r>
            <a:r>
              <a:rPr sz="2150" spc="-5" dirty="0">
                <a:latin typeface="Calibri"/>
                <a:cs typeface="Calibri"/>
              </a:rPr>
              <a:t>pl</a:t>
            </a:r>
            <a:r>
              <a:rPr sz="2150" spc="-10" dirty="0">
                <a:latin typeface="Calibri"/>
                <a:cs typeface="Calibri"/>
              </a:rPr>
              <a:t>es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of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-30" dirty="0">
                <a:latin typeface="Calibri"/>
                <a:cs typeface="Calibri"/>
              </a:rPr>
              <a:t>D</a:t>
            </a:r>
            <a:r>
              <a:rPr sz="2150" spc="-185" dirty="0">
                <a:latin typeface="Calibri"/>
                <a:cs typeface="Calibri"/>
              </a:rPr>
              <a:t>T</a:t>
            </a:r>
            <a:r>
              <a:rPr sz="2150" spc="-10" dirty="0">
                <a:latin typeface="Calibri"/>
                <a:cs typeface="Calibri"/>
              </a:rPr>
              <a:t>s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in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spc="-5" dirty="0">
                <a:latin typeface="Calibri"/>
                <a:cs typeface="Calibri"/>
              </a:rPr>
              <a:t>l</a:t>
            </a:r>
            <a:r>
              <a:rPr sz="2150" spc="-30" dirty="0">
                <a:latin typeface="Calibri"/>
                <a:cs typeface="Calibri"/>
              </a:rPr>
              <a:t>u</a:t>
            </a:r>
            <a:r>
              <a:rPr sz="2150" spc="-5" dirty="0">
                <a:latin typeface="Calibri"/>
                <a:cs typeface="Calibri"/>
              </a:rPr>
              <a:t>d</a:t>
            </a:r>
            <a:r>
              <a:rPr sz="2150" spc="-10" dirty="0">
                <a:latin typeface="Calibri"/>
                <a:cs typeface="Calibri"/>
              </a:rPr>
              <a:t>e:</a:t>
            </a:r>
            <a:endParaRPr sz="2150" dirty="0">
              <a:latin typeface="Calibri"/>
              <a:cs typeface="Calibri"/>
            </a:endParaRPr>
          </a:p>
          <a:p>
            <a:pPr marL="609600" marR="471170">
              <a:lnSpc>
                <a:spcPts val="2320"/>
              </a:lnSpc>
              <a:spcBef>
                <a:spcPts val="855"/>
              </a:spcBef>
            </a:pPr>
            <a:r>
              <a:rPr sz="2150" b="1" spc="-415" dirty="0">
                <a:latin typeface="Times New Roman"/>
                <a:cs typeface="Times New Roman"/>
              </a:rPr>
              <a:t>L</a:t>
            </a:r>
            <a:r>
              <a:rPr sz="2150" b="1" spc="-65" dirty="0">
                <a:latin typeface="Times New Roman"/>
                <a:cs typeface="Times New Roman"/>
              </a:rPr>
              <a:t>i</a:t>
            </a:r>
            <a:r>
              <a:rPr sz="2150" b="1" spc="-5" dirty="0">
                <a:latin typeface="Times New Roman"/>
                <a:cs typeface="Times New Roman"/>
              </a:rPr>
              <a:t>s</a:t>
            </a:r>
            <a:r>
              <a:rPr sz="2150" b="1" spc="130" dirty="0">
                <a:latin typeface="Times New Roman"/>
                <a:cs typeface="Times New Roman"/>
              </a:rPr>
              <a:t>t</a:t>
            </a:r>
            <a:r>
              <a:rPr sz="2150" spc="-10" dirty="0">
                <a:latin typeface="Calibri"/>
                <a:cs typeface="Calibri"/>
              </a:rPr>
              <a:t>: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5" dirty="0">
                <a:latin typeface="Calibri"/>
                <a:cs typeface="Calibri"/>
              </a:rPr>
              <a:t>ll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25" dirty="0">
                <a:latin typeface="Calibri"/>
                <a:cs typeface="Calibri"/>
              </a:rPr>
              <a:t>i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15" dirty="0">
                <a:latin typeface="Calibri"/>
                <a:cs typeface="Calibri"/>
              </a:rPr>
              <a:t>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10" dirty="0">
                <a:latin typeface="Calibri"/>
                <a:cs typeface="Calibri"/>
              </a:rPr>
              <a:t>f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5" dirty="0">
                <a:latin typeface="Calibri"/>
                <a:cs typeface="Calibri"/>
              </a:rPr>
              <a:t>l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20" dirty="0">
                <a:latin typeface="Calibri"/>
                <a:cs typeface="Calibri"/>
              </a:rPr>
              <a:t>m</a:t>
            </a:r>
            <a:r>
              <a:rPr sz="2150" spc="-30" dirty="0">
                <a:latin typeface="Calibri"/>
                <a:cs typeface="Calibri"/>
              </a:rPr>
              <a:t>en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5" dirty="0">
                <a:latin typeface="Calibri"/>
                <a:cs typeface="Calibri"/>
              </a:rPr>
              <a:t>s</a:t>
            </a:r>
            <a:r>
              <a:rPr sz="2150" spc="-10" dirty="0">
                <a:latin typeface="Calibri"/>
                <a:cs typeface="Calibri"/>
              </a:rPr>
              <a:t>,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w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15" dirty="0">
                <a:latin typeface="Calibri"/>
                <a:cs typeface="Calibri"/>
              </a:rPr>
              <a:t>h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30" dirty="0">
                <a:latin typeface="Calibri"/>
                <a:cs typeface="Calibri"/>
              </a:rPr>
              <a:t>p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75" dirty="0">
                <a:latin typeface="Calibri"/>
                <a:cs typeface="Calibri"/>
              </a:rPr>
              <a:t>r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10" dirty="0">
                <a:latin typeface="Calibri"/>
                <a:cs typeface="Calibri"/>
              </a:rPr>
              <a:t>s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li</a:t>
            </a:r>
            <a:r>
              <a:rPr sz="2150" spc="-85" dirty="0">
                <a:latin typeface="Calibri"/>
                <a:cs typeface="Calibri"/>
              </a:rPr>
              <a:t>k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b="1" spc="-25" dirty="0">
                <a:latin typeface="Calibri"/>
                <a:cs typeface="Calibri"/>
              </a:rPr>
              <a:t>i</a:t>
            </a:r>
            <a:r>
              <a:rPr sz="2150" b="1" spc="-5" dirty="0">
                <a:latin typeface="Calibri"/>
                <a:cs typeface="Calibri"/>
              </a:rPr>
              <a:t>n</a:t>
            </a:r>
            <a:r>
              <a:rPr sz="2150" b="1" spc="-15" dirty="0">
                <a:latin typeface="Calibri"/>
                <a:cs typeface="Calibri"/>
              </a:rPr>
              <a:t>s</a:t>
            </a:r>
            <a:r>
              <a:rPr sz="2150" b="1" spc="-10" dirty="0">
                <a:latin typeface="Calibri"/>
                <a:cs typeface="Calibri"/>
              </a:rPr>
              <a:t>e</a:t>
            </a:r>
            <a:r>
              <a:rPr sz="2150" b="1" spc="-30" dirty="0">
                <a:latin typeface="Calibri"/>
                <a:cs typeface="Calibri"/>
              </a:rPr>
              <a:t>r</a:t>
            </a:r>
            <a:r>
              <a:rPr sz="2150" b="1" dirty="0">
                <a:latin typeface="Calibri"/>
                <a:cs typeface="Calibri"/>
              </a:rPr>
              <a:t>t</a:t>
            </a:r>
            <a:r>
              <a:rPr sz="2150" b="1" spc="-10" dirty="0">
                <a:latin typeface="Calibri"/>
                <a:cs typeface="Calibri"/>
              </a:rPr>
              <a:t>,</a:t>
            </a:r>
            <a:r>
              <a:rPr sz="2150" b="1" spc="-15" dirty="0">
                <a:latin typeface="Calibri"/>
                <a:cs typeface="Calibri"/>
              </a:rPr>
              <a:t> </a:t>
            </a:r>
            <a:r>
              <a:rPr sz="2150" b="1" spc="-5" dirty="0">
                <a:latin typeface="Calibri"/>
                <a:cs typeface="Calibri"/>
              </a:rPr>
              <a:t>d</a:t>
            </a:r>
            <a:r>
              <a:rPr sz="2150" b="1" spc="-10" dirty="0">
                <a:latin typeface="Calibri"/>
                <a:cs typeface="Calibri"/>
              </a:rPr>
              <a:t>e</a:t>
            </a:r>
            <a:r>
              <a:rPr sz="2150" b="1" spc="-5" dirty="0">
                <a:latin typeface="Calibri"/>
                <a:cs typeface="Calibri"/>
              </a:rPr>
              <a:t>l</a:t>
            </a:r>
            <a:r>
              <a:rPr sz="2150" b="1" spc="-30" dirty="0">
                <a:latin typeface="Calibri"/>
                <a:cs typeface="Calibri"/>
              </a:rPr>
              <a:t>e</a:t>
            </a:r>
            <a:r>
              <a:rPr sz="2150" b="1" spc="-40" dirty="0">
                <a:latin typeface="Calibri"/>
                <a:cs typeface="Calibri"/>
              </a:rPr>
              <a:t>t</a:t>
            </a:r>
            <a:r>
              <a:rPr sz="2150" b="1" spc="-10" dirty="0">
                <a:latin typeface="Calibri"/>
                <a:cs typeface="Calibri"/>
              </a:rPr>
              <a:t>e,</a:t>
            </a:r>
            <a:r>
              <a:rPr sz="2150" b="1" spc="-15" dirty="0">
                <a:latin typeface="Calibri"/>
                <a:cs typeface="Calibri"/>
              </a:rPr>
              <a:t> a</a:t>
            </a:r>
            <a:r>
              <a:rPr sz="2150" b="1" spc="-30" dirty="0">
                <a:latin typeface="Calibri"/>
                <a:cs typeface="Calibri"/>
              </a:rPr>
              <a:t>n</a:t>
            </a:r>
            <a:r>
              <a:rPr sz="2150" b="1" spc="-15" dirty="0">
                <a:latin typeface="Calibri"/>
                <a:cs typeface="Calibri"/>
              </a:rPr>
              <a:t>d</a:t>
            </a:r>
            <a:r>
              <a:rPr sz="2150" b="1" spc="-5" dirty="0">
                <a:latin typeface="Calibri"/>
                <a:cs typeface="Calibri"/>
              </a:rPr>
              <a:t> </a:t>
            </a:r>
            <a:r>
              <a:rPr sz="2150" b="1" spc="-15" dirty="0">
                <a:latin typeface="Calibri"/>
                <a:cs typeface="Calibri"/>
              </a:rPr>
              <a:t>s</a:t>
            </a:r>
            <a:r>
              <a:rPr sz="2150" b="1" spc="-10" dirty="0">
                <a:latin typeface="Calibri"/>
                <a:cs typeface="Calibri"/>
              </a:rPr>
              <a:t>e</a:t>
            </a:r>
            <a:r>
              <a:rPr sz="2150" b="1" spc="-15" dirty="0">
                <a:latin typeface="Calibri"/>
                <a:cs typeface="Calibri"/>
              </a:rPr>
              <a:t>a</a:t>
            </a:r>
            <a:r>
              <a:rPr sz="2150" b="1" spc="-50" dirty="0">
                <a:latin typeface="Calibri"/>
                <a:cs typeface="Calibri"/>
              </a:rPr>
              <a:t>r</a:t>
            </a:r>
            <a:r>
              <a:rPr sz="2150" b="1" spc="-15" dirty="0">
                <a:latin typeface="Calibri"/>
                <a:cs typeface="Calibri"/>
              </a:rPr>
              <a:t>c</a:t>
            </a:r>
            <a:r>
              <a:rPr sz="2150" b="1" spc="-5" dirty="0">
                <a:latin typeface="Calibri"/>
                <a:cs typeface="Calibri"/>
              </a:rPr>
              <a:t>h</a:t>
            </a:r>
            <a:r>
              <a:rPr sz="2150" b="1" spc="-10" dirty="0">
                <a:latin typeface="Calibri"/>
                <a:cs typeface="Calibri"/>
              </a:rPr>
              <a:t>.</a:t>
            </a:r>
            <a:endParaRPr sz="2150" b="1" dirty="0">
              <a:latin typeface="Calibri"/>
              <a:cs typeface="Calibri"/>
            </a:endParaRPr>
          </a:p>
          <a:p>
            <a:pPr marL="609600" marR="260985">
              <a:lnSpc>
                <a:spcPts val="2320"/>
              </a:lnSpc>
              <a:spcBef>
                <a:spcPts val="810"/>
              </a:spcBef>
            </a:pPr>
            <a:r>
              <a:rPr sz="2150" spc="-180" dirty="0">
                <a:latin typeface="Times New Roman"/>
                <a:cs typeface="Times New Roman"/>
              </a:rPr>
              <a:t>S</a:t>
            </a:r>
            <a:r>
              <a:rPr sz="2150" spc="90" dirty="0">
                <a:latin typeface="Times New Roman"/>
                <a:cs typeface="Times New Roman"/>
              </a:rPr>
              <a:t>e</a:t>
            </a:r>
            <a:r>
              <a:rPr sz="2150" spc="145" dirty="0">
                <a:latin typeface="Times New Roman"/>
                <a:cs typeface="Times New Roman"/>
              </a:rPr>
              <a:t>t</a:t>
            </a:r>
            <a:r>
              <a:rPr sz="2150" spc="-10" dirty="0">
                <a:latin typeface="Calibri"/>
                <a:cs typeface="Calibri"/>
              </a:rPr>
              <a:t>: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5" dirty="0">
                <a:latin typeface="Calibri"/>
                <a:cs typeface="Calibri"/>
              </a:rPr>
              <a:t>ll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15" dirty="0">
                <a:latin typeface="Calibri"/>
                <a:cs typeface="Calibri"/>
              </a:rPr>
              <a:t>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of</a:t>
            </a:r>
            <a:r>
              <a:rPr sz="2150" spc="-5" dirty="0">
                <a:latin typeface="Calibri"/>
                <a:cs typeface="Calibri"/>
              </a:rPr>
              <a:t> u</a:t>
            </a:r>
            <a:r>
              <a:rPr sz="2150" spc="-30" dirty="0">
                <a:latin typeface="Calibri"/>
                <a:cs typeface="Calibri"/>
              </a:rPr>
              <a:t>n</a:t>
            </a:r>
            <a:r>
              <a:rPr sz="2150" spc="-5" dirty="0">
                <a:latin typeface="Calibri"/>
                <a:cs typeface="Calibri"/>
              </a:rPr>
              <a:t>iq</a:t>
            </a:r>
            <a:r>
              <a:rPr sz="2150" spc="-30" dirty="0">
                <a:latin typeface="Calibri"/>
                <a:cs typeface="Calibri"/>
              </a:rPr>
              <a:t>u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5" dirty="0">
                <a:latin typeface="Calibri"/>
                <a:cs typeface="Calibri"/>
              </a:rPr>
              <a:t>l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20" dirty="0">
                <a:latin typeface="Calibri"/>
                <a:cs typeface="Calibri"/>
              </a:rPr>
              <a:t>m</a:t>
            </a:r>
            <a:r>
              <a:rPr sz="2150" spc="-30" dirty="0">
                <a:latin typeface="Calibri"/>
                <a:cs typeface="Calibri"/>
              </a:rPr>
              <a:t>en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5" dirty="0">
                <a:latin typeface="Calibri"/>
                <a:cs typeface="Calibri"/>
              </a:rPr>
              <a:t>s</a:t>
            </a:r>
            <a:r>
              <a:rPr sz="2150" spc="-10" dirty="0">
                <a:latin typeface="Calibri"/>
                <a:cs typeface="Calibri"/>
              </a:rPr>
              <a:t>,</a:t>
            </a:r>
            <a:r>
              <a:rPr sz="2150" spc="-15" dirty="0">
                <a:latin typeface="Calibri"/>
                <a:cs typeface="Calibri"/>
              </a:rPr>
              <a:t> s</a:t>
            </a:r>
            <a:r>
              <a:rPr sz="2150" spc="-5" dirty="0">
                <a:latin typeface="Calibri"/>
                <a:cs typeface="Calibri"/>
              </a:rPr>
              <a:t>u</a:t>
            </a:r>
            <a:r>
              <a:rPr sz="2150" spc="-30" dirty="0">
                <a:latin typeface="Calibri"/>
                <a:cs typeface="Calibri"/>
              </a:rPr>
              <a:t>p</a:t>
            </a:r>
            <a:r>
              <a:rPr sz="2150" spc="-5" dirty="0">
                <a:latin typeface="Calibri"/>
                <a:cs typeface="Calibri"/>
              </a:rPr>
              <a:t>p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10" dirty="0">
                <a:latin typeface="Calibri"/>
                <a:cs typeface="Calibri"/>
              </a:rPr>
              <a:t>r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25" dirty="0">
                <a:latin typeface="Calibri"/>
                <a:cs typeface="Calibri"/>
              </a:rPr>
              <a:t>i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15" dirty="0">
                <a:latin typeface="Calibri"/>
                <a:cs typeface="Calibri"/>
              </a:rPr>
              <a:t>g 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30" dirty="0">
                <a:latin typeface="Calibri"/>
                <a:cs typeface="Calibri"/>
              </a:rPr>
              <a:t>p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75" dirty="0">
                <a:latin typeface="Calibri"/>
                <a:cs typeface="Calibri"/>
              </a:rPr>
              <a:t>r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10" dirty="0">
                <a:latin typeface="Calibri"/>
                <a:cs typeface="Calibri"/>
              </a:rPr>
              <a:t>s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li</a:t>
            </a:r>
            <a:r>
              <a:rPr sz="2150" spc="-85" dirty="0">
                <a:latin typeface="Calibri"/>
                <a:cs typeface="Calibri"/>
              </a:rPr>
              <a:t>k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b="1" spc="-30" dirty="0">
                <a:latin typeface="Calibri"/>
                <a:cs typeface="Calibri"/>
              </a:rPr>
              <a:t>u</a:t>
            </a:r>
            <a:r>
              <a:rPr sz="2150" b="1" spc="-5" dirty="0">
                <a:latin typeface="Calibri"/>
                <a:cs typeface="Calibri"/>
              </a:rPr>
              <a:t>ni</a:t>
            </a:r>
            <a:r>
              <a:rPr sz="2150" b="1" spc="-30" dirty="0">
                <a:latin typeface="Calibri"/>
                <a:cs typeface="Calibri"/>
              </a:rPr>
              <a:t>o</a:t>
            </a:r>
            <a:r>
              <a:rPr sz="2150" b="1" spc="-5" dirty="0">
                <a:latin typeface="Calibri"/>
                <a:cs typeface="Calibri"/>
              </a:rPr>
              <a:t>n</a:t>
            </a:r>
            <a:r>
              <a:rPr sz="2150" b="1" spc="-10" dirty="0">
                <a:latin typeface="Calibri"/>
                <a:cs typeface="Calibri"/>
              </a:rPr>
              <a:t>,</a:t>
            </a:r>
            <a:r>
              <a:rPr sz="2150" b="1" spc="-5" dirty="0">
                <a:latin typeface="Calibri"/>
                <a:cs typeface="Calibri"/>
              </a:rPr>
              <a:t> i</a:t>
            </a:r>
            <a:r>
              <a:rPr sz="2150" b="1" spc="-50" dirty="0">
                <a:latin typeface="Calibri"/>
                <a:cs typeface="Calibri"/>
              </a:rPr>
              <a:t>n</a:t>
            </a:r>
            <a:r>
              <a:rPr sz="2150" b="1" spc="-20" dirty="0">
                <a:latin typeface="Calibri"/>
                <a:cs typeface="Calibri"/>
              </a:rPr>
              <a:t>t</a:t>
            </a:r>
            <a:r>
              <a:rPr sz="2150" b="1" spc="-30" dirty="0">
                <a:latin typeface="Calibri"/>
                <a:cs typeface="Calibri"/>
              </a:rPr>
              <a:t>e</a:t>
            </a:r>
            <a:r>
              <a:rPr sz="2150" b="1" spc="-50" dirty="0">
                <a:latin typeface="Calibri"/>
                <a:cs typeface="Calibri"/>
              </a:rPr>
              <a:t>r</a:t>
            </a:r>
            <a:r>
              <a:rPr sz="2150" b="1" spc="0" dirty="0">
                <a:latin typeface="Calibri"/>
                <a:cs typeface="Calibri"/>
              </a:rPr>
              <a:t>s</a:t>
            </a:r>
            <a:r>
              <a:rPr sz="2150" b="1" spc="-30" dirty="0">
                <a:latin typeface="Calibri"/>
                <a:cs typeface="Calibri"/>
              </a:rPr>
              <a:t>e</a:t>
            </a:r>
            <a:r>
              <a:rPr sz="2150" b="1" spc="0" dirty="0">
                <a:latin typeface="Calibri"/>
                <a:cs typeface="Calibri"/>
              </a:rPr>
              <a:t>c</a:t>
            </a:r>
            <a:r>
              <a:rPr sz="2150" b="1" spc="-20" dirty="0">
                <a:latin typeface="Calibri"/>
                <a:cs typeface="Calibri"/>
              </a:rPr>
              <a:t>t</a:t>
            </a:r>
            <a:r>
              <a:rPr sz="2150" b="1" spc="-5" dirty="0">
                <a:latin typeface="Calibri"/>
                <a:cs typeface="Calibri"/>
              </a:rPr>
              <a:t>i</a:t>
            </a:r>
            <a:r>
              <a:rPr sz="2150" b="1" spc="-10" dirty="0">
                <a:latin typeface="Calibri"/>
                <a:cs typeface="Calibri"/>
              </a:rPr>
              <a:t>o</a:t>
            </a:r>
            <a:r>
              <a:rPr sz="2150" b="1" spc="-30" dirty="0">
                <a:latin typeface="Calibri"/>
                <a:cs typeface="Calibri"/>
              </a:rPr>
              <a:t>n</a:t>
            </a:r>
            <a:r>
              <a:rPr sz="2150" b="1" spc="-10" dirty="0">
                <a:latin typeface="Calibri"/>
                <a:cs typeface="Calibri"/>
              </a:rPr>
              <a:t>,</a:t>
            </a:r>
            <a:r>
              <a:rPr sz="2150" b="1" spc="10" dirty="0">
                <a:latin typeface="Calibri"/>
                <a:cs typeface="Calibri"/>
              </a:rPr>
              <a:t> </a:t>
            </a:r>
            <a:r>
              <a:rPr sz="2150" b="1" spc="-15" dirty="0">
                <a:latin typeface="Calibri"/>
                <a:cs typeface="Calibri"/>
              </a:rPr>
              <a:t>a</a:t>
            </a:r>
            <a:r>
              <a:rPr sz="2150" b="1" spc="-30" dirty="0">
                <a:latin typeface="Calibri"/>
                <a:cs typeface="Calibri"/>
              </a:rPr>
              <a:t>n</a:t>
            </a:r>
            <a:r>
              <a:rPr sz="2150" b="1" spc="-15" dirty="0">
                <a:latin typeface="Calibri"/>
                <a:cs typeface="Calibri"/>
              </a:rPr>
              <a:t>d</a:t>
            </a:r>
            <a:r>
              <a:rPr sz="2150" b="1" spc="-5" dirty="0">
                <a:latin typeface="Calibri"/>
                <a:cs typeface="Calibri"/>
              </a:rPr>
              <a:t> d</a:t>
            </a:r>
            <a:r>
              <a:rPr sz="2150" b="1" spc="-25" dirty="0">
                <a:latin typeface="Calibri"/>
                <a:cs typeface="Calibri"/>
              </a:rPr>
              <a:t>if</a:t>
            </a:r>
            <a:r>
              <a:rPr sz="2150" b="1" spc="-45" dirty="0">
                <a:latin typeface="Calibri"/>
                <a:cs typeface="Calibri"/>
              </a:rPr>
              <a:t>f</a:t>
            </a:r>
            <a:r>
              <a:rPr sz="2150" b="1" spc="-30" dirty="0">
                <a:latin typeface="Calibri"/>
                <a:cs typeface="Calibri"/>
              </a:rPr>
              <a:t>er</a:t>
            </a:r>
            <a:r>
              <a:rPr sz="2150" b="1" spc="-10" dirty="0">
                <a:latin typeface="Calibri"/>
                <a:cs typeface="Calibri"/>
              </a:rPr>
              <a:t>e</a:t>
            </a:r>
            <a:r>
              <a:rPr sz="2150" b="1" spc="-30" dirty="0">
                <a:latin typeface="Calibri"/>
                <a:cs typeface="Calibri"/>
              </a:rPr>
              <a:t>n</a:t>
            </a:r>
            <a:r>
              <a:rPr sz="2150" b="1" spc="0" dirty="0">
                <a:latin typeface="Calibri"/>
                <a:cs typeface="Calibri"/>
              </a:rPr>
              <a:t>c</a:t>
            </a:r>
            <a:r>
              <a:rPr sz="2150" b="1" spc="-30" dirty="0">
                <a:latin typeface="Calibri"/>
                <a:cs typeface="Calibri"/>
              </a:rPr>
              <a:t>e</a:t>
            </a:r>
            <a:r>
              <a:rPr sz="2150" b="1" spc="-10" dirty="0">
                <a:latin typeface="Calibri"/>
                <a:cs typeface="Calibri"/>
              </a:rPr>
              <a:t>.</a:t>
            </a:r>
            <a:endParaRPr sz="2150" b="1" dirty="0">
              <a:latin typeface="Calibri"/>
              <a:cs typeface="Calibri"/>
            </a:endParaRPr>
          </a:p>
          <a:p>
            <a:pPr marL="609600" marR="137160">
              <a:lnSpc>
                <a:spcPts val="2320"/>
              </a:lnSpc>
              <a:spcBef>
                <a:spcPts val="819"/>
              </a:spcBef>
            </a:pPr>
            <a:r>
              <a:rPr sz="2150" b="1" spc="-50" dirty="0">
                <a:latin typeface="Times New Roman"/>
                <a:cs typeface="Times New Roman"/>
              </a:rPr>
              <a:t>M</a:t>
            </a:r>
            <a:r>
              <a:rPr sz="2150" b="1" spc="85" dirty="0">
                <a:latin typeface="Times New Roman"/>
                <a:cs typeface="Times New Roman"/>
              </a:rPr>
              <a:t>a</a:t>
            </a:r>
            <a:r>
              <a:rPr sz="2150" b="1" spc="80" dirty="0">
                <a:latin typeface="Times New Roman"/>
                <a:cs typeface="Times New Roman"/>
              </a:rPr>
              <a:t>p</a:t>
            </a:r>
            <a:r>
              <a:rPr sz="2150" b="1" spc="320" dirty="0">
                <a:latin typeface="Times New Roman"/>
                <a:cs typeface="Times New Roman"/>
              </a:rPr>
              <a:t>/</a:t>
            </a:r>
            <a:r>
              <a:rPr sz="2150" b="1" spc="-204" dirty="0">
                <a:latin typeface="Times New Roman"/>
                <a:cs typeface="Times New Roman"/>
              </a:rPr>
              <a:t>D</a:t>
            </a:r>
            <a:r>
              <a:rPr sz="2150" b="1" spc="-65" dirty="0">
                <a:latin typeface="Times New Roman"/>
                <a:cs typeface="Times New Roman"/>
              </a:rPr>
              <a:t>i</a:t>
            </a:r>
            <a:r>
              <a:rPr sz="2150" b="1" spc="-60" dirty="0">
                <a:latin typeface="Times New Roman"/>
                <a:cs typeface="Times New Roman"/>
              </a:rPr>
              <a:t>c</a:t>
            </a:r>
            <a:r>
              <a:rPr sz="2150" b="1" spc="125" dirty="0">
                <a:latin typeface="Times New Roman"/>
                <a:cs typeface="Times New Roman"/>
              </a:rPr>
              <a:t>t</a:t>
            </a:r>
            <a:r>
              <a:rPr sz="2150" b="1" spc="-65" dirty="0">
                <a:latin typeface="Times New Roman"/>
                <a:cs typeface="Times New Roman"/>
              </a:rPr>
              <a:t>i</a:t>
            </a:r>
            <a:r>
              <a:rPr sz="2150" b="1" spc="60" dirty="0">
                <a:latin typeface="Times New Roman"/>
                <a:cs typeface="Times New Roman"/>
              </a:rPr>
              <a:t>o</a:t>
            </a:r>
            <a:r>
              <a:rPr sz="2150" b="1" spc="80" dirty="0">
                <a:latin typeface="Times New Roman"/>
                <a:cs typeface="Times New Roman"/>
              </a:rPr>
              <a:t>n</a:t>
            </a:r>
            <a:r>
              <a:rPr sz="2150" b="1" spc="85" dirty="0">
                <a:latin typeface="Times New Roman"/>
                <a:cs typeface="Times New Roman"/>
              </a:rPr>
              <a:t>a</a:t>
            </a:r>
            <a:r>
              <a:rPr sz="2150" b="1" spc="70" dirty="0">
                <a:latin typeface="Times New Roman"/>
                <a:cs typeface="Times New Roman"/>
              </a:rPr>
              <a:t>r</a:t>
            </a:r>
            <a:r>
              <a:rPr sz="2150" b="1" spc="-75" dirty="0">
                <a:latin typeface="Times New Roman"/>
                <a:cs typeface="Times New Roman"/>
              </a:rPr>
              <a:t>y</a:t>
            </a:r>
            <a:r>
              <a:rPr sz="2150" spc="-10" dirty="0">
                <a:latin typeface="Calibri"/>
                <a:cs typeface="Calibri"/>
              </a:rPr>
              <a:t>: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5" dirty="0">
                <a:latin typeface="Calibri"/>
                <a:cs typeface="Calibri"/>
              </a:rPr>
              <a:t>ll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25" dirty="0">
                <a:latin typeface="Calibri"/>
                <a:cs typeface="Calibri"/>
              </a:rPr>
              <a:t>i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15" dirty="0">
                <a:latin typeface="Calibri"/>
                <a:cs typeface="Calibri"/>
              </a:rPr>
              <a:t>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10" dirty="0">
                <a:latin typeface="Calibri"/>
                <a:cs typeface="Calibri"/>
              </a:rPr>
              <a:t>f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b="1" spc="-85" dirty="0">
                <a:latin typeface="Calibri"/>
                <a:cs typeface="Calibri"/>
              </a:rPr>
              <a:t>k</a:t>
            </a:r>
            <a:r>
              <a:rPr sz="2150" b="1" spc="-30" dirty="0">
                <a:latin typeface="Calibri"/>
                <a:cs typeface="Calibri"/>
              </a:rPr>
              <a:t>e</a:t>
            </a:r>
            <a:r>
              <a:rPr sz="2150" b="1" spc="0" dirty="0">
                <a:latin typeface="Calibri"/>
                <a:cs typeface="Calibri"/>
              </a:rPr>
              <a:t>y</a:t>
            </a:r>
            <a:r>
              <a:rPr sz="2150" b="1" spc="-25" dirty="0">
                <a:latin typeface="Calibri"/>
                <a:cs typeface="Calibri"/>
              </a:rPr>
              <a:t>-</a:t>
            </a:r>
            <a:r>
              <a:rPr sz="2150" b="1" spc="-35" dirty="0">
                <a:latin typeface="Calibri"/>
                <a:cs typeface="Calibri"/>
              </a:rPr>
              <a:t>v</a:t>
            </a:r>
            <a:r>
              <a:rPr sz="2150" b="1" spc="-10" dirty="0">
                <a:latin typeface="Calibri"/>
                <a:cs typeface="Calibri"/>
              </a:rPr>
              <a:t>al</a:t>
            </a:r>
            <a:r>
              <a:rPr sz="2150" b="1" spc="-30" dirty="0">
                <a:latin typeface="Calibri"/>
                <a:cs typeface="Calibri"/>
              </a:rPr>
              <a:t>u</a:t>
            </a:r>
            <a:r>
              <a:rPr sz="2150" b="1" spc="-15" dirty="0">
                <a:latin typeface="Calibri"/>
                <a:cs typeface="Calibri"/>
              </a:rPr>
              <a:t>e</a:t>
            </a:r>
            <a:r>
              <a:rPr sz="2150" b="1" spc="10" dirty="0">
                <a:latin typeface="Calibri"/>
                <a:cs typeface="Calibri"/>
              </a:rPr>
              <a:t> </a:t>
            </a:r>
            <a:r>
              <a:rPr sz="2150" b="1" spc="-30" dirty="0">
                <a:latin typeface="Calibri"/>
                <a:cs typeface="Calibri"/>
              </a:rPr>
              <a:t>p</a:t>
            </a:r>
            <a:r>
              <a:rPr sz="2150" b="1" spc="-10" dirty="0">
                <a:latin typeface="Calibri"/>
                <a:cs typeface="Calibri"/>
              </a:rPr>
              <a:t>ai</a:t>
            </a:r>
            <a:r>
              <a:rPr sz="2150" b="1" spc="-50" dirty="0">
                <a:latin typeface="Calibri"/>
                <a:cs typeface="Calibri"/>
              </a:rPr>
              <a:t>r</a:t>
            </a:r>
            <a:r>
              <a:rPr sz="2150" b="1" spc="-15" dirty="0">
                <a:latin typeface="Calibri"/>
                <a:cs typeface="Calibri"/>
              </a:rPr>
              <a:t>s</a:t>
            </a:r>
            <a:r>
              <a:rPr sz="2150" spc="-10" dirty="0">
                <a:latin typeface="Calibri"/>
                <a:cs typeface="Calibri"/>
              </a:rPr>
              <a:t>,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b="1" spc="-10" dirty="0">
                <a:latin typeface="Calibri"/>
                <a:cs typeface="Calibri"/>
              </a:rPr>
              <a:t>all</a:t>
            </a:r>
            <a:r>
              <a:rPr sz="2150" b="1" spc="-30" dirty="0">
                <a:latin typeface="Calibri"/>
                <a:cs typeface="Calibri"/>
              </a:rPr>
              <a:t>ow</a:t>
            </a:r>
            <a:r>
              <a:rPr sz="2150" b="1" spc="-5" dirty="0">
                <a:latin typeface="Calibri"/>
                <a:cs typeface="Calibri"/>
              </a:rPr>
              <a:t>in</a:t>
            </a:r>
            <a:r>
              <a:rPr sz="2150" b="1" spc="-15" dirty="0">
                <a:latin typeface="Calibri"/>
                <a:cs typeface="Calibri"/>
              </a:rPr>
              <a:t>g</a:t>
            </a:r>
            <a:r>
              <a:rPr sz="2150" b="1" spc="5" dirty="0">
                <a:latin typeface="Calibri"/>
                <a:cs typeface="Calibri"/>
              </a:rPr>
              <a:t> </a:t>
            </a:r>
            <a:r>
              <a:rPr sz="2150" b="1" spc="-65" dirty="0">
                <a:latin typeface="Calibri"/>
                <a:cs typeface="Calibri"/>
              </a:rPr>
              <a:t>f</a:t>
            </a:r>
            <a:r>
              <a:rPr sz="2150" b="1" spc="-15" dirty="0">
                <a:latin typeface="Calibri"/>
                <a:cs typeface="Calibri"/>
              </a:rPr>
              <a:t>a</a:t>
            </a:r>
            <a:r>
              <a:rPr sz="2150" b="1" spc="-35" dirty="0">
                <a:latin typeface="Calibri"/>
                <a:cs typeface="Calibri"/>
              </a:rPr>
              <a:t>s</a:t>
            </a:r>
            <a:r>
              <a:rPr sz="2150" b="1" spc="-10" dirty="0">
                <a:latin typeface="Calibri"/>
                <a:cs typeface="Calibri"/>
              </a:rPr>
              <a:t>t</a:t>
            </a:r>
            <a:r>
              <a:rPr sz="2150" b="1" spc="-5" dirty="0">
                <a:latin typeface="Calibri"/>
                <a:cs typeface="Calibri"/>
              </a:rPr>
              <a:t> l</a:t>
            </a:r>
            <a:r>
              <a:rPr sz="2150" b="1" spc="-10" dirty="0">
                <a:latin typeface="Calibri"/>
                <a:cs typeface="Calibri"/>
              </a:rPr>
              <a:t>o</a:t>
            </a:r>
            <a:r>
              <a:rPr sz="2150" b="1" spc="-30" dirty="0">
                <a:latin typeface="Calibri"/>
                <a:cs typeface="Calibri"/>
              </a:rPr>
              <a:t>o</a:t>
            </a:r>
            <a:r>
              <a:rPr sz="2150" b="1" spc="-40" dirty="0">
                <a:latin typeface="Calibri"/>
                <a:cs typeface="Calibri"/>
              </a:rPr>
              <a:t>k</a:t>
            </a:r>
            <a:r>
              <a:rPr sz="2150" b="1" spc="-5" dirty="0">
                <a:latin typeface="Calibri"/>
                <a:cs typeface="Calibri"/>
              </a:rPr>
              <a:t>u</a:t>
            </a:r>
            <a:r>
              <a:rPr sz="2150" b="1" spc="-15" dirty="0">
                <a:latin typeface="Calibri"/>
                <a:cs typeface="Calibri"/>
              </a:rPr>
              <a:t>p</a:t>
            </a:r>
            <a:r>
              <a:rPr sz="2150" spc="15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b</a:t>
            </a:r>
            <a:r>
              <a:rPr sz="2150" spc="-10" dirty="0">
                <a:latin typeface="Calibri"/>
                <a:cs typeface="Calibri"/>
              </a:rPr>
              <a:t>y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85" dirty="0">
                <a:latin typeface="Calibri"/>
                <a:cs typeface="Calibri"/>
              </a:rPr>
              <a:t>k</a:t>
            </a:r>
            <a:r>
              <a:rPr sz="2150" spc="-30" dirty="0">
                <a:latin typeface="Calibri"/>
                <a:cs typeface="Calibri"/>
              </a:rPr>
              <a:t>e</a:t>
            </a:r>
            <a:r>
              <a:rPr sz="2150" spc="-145" dirty="0">
                <a:latin typeface="Calibri"/>
                <a:cs typeface="Calibri"/>
              </a:rPr>
              <a:t>y</a:t>
            </a:r>
            <a:r>
              <a:rPr sz="2150" spc="-10" dirty="0">
                <a:latin typeface="Calibri"/>
                <a:cs typeface="Calibri"/>
              </a:rPr>
              <a:t>.</a:t>
            </a:r>
            <a:endParaRPr sz="2150" dirty="0">
              <a:latin typeface="Calibri"/>
              <a:cs typeface="Calibri"/>
            </a:endParaRPr>
          </a:p>
          <a:p>
            <a:pPr marL="12700" marR="132715">
              <a:lnSpc>
                <a:spcPts val="2320"/>
              </a:lnSpc>
              <a:spcBef>
                <a:spcPts val="825"/>
              </a:spcBef>
            </a:pPr>
            <a:r>
              <a:rPr sz="2150" spc="-10" dirty="0">
                <a:latin typeface="Calibri"/>
                <a:cs typeface="Calibri"/>
              </a:rPr>
              <a:t>T</a:t>
            </a:r>
            <a:r>
              <a:rPr sz="2150" spc="-30" dirty="0">
                <a:latin typeface="Calibri"/>
                <a:cs typeface="Calibri"/>
              </a:rPr>
              <a:t>h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d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35" dirty="0">
                <a:latin typeface="Calibri"/>
                <a:cs typeface="Calibri"/>
              </a:rPr>
              <a:t>s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25" dirty="0">
                <a:latin typeface="Calibri"/>
                <a:cs typeface="Calibri"/>
              </a:rPr>
              <a:t>i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15" dirty="0">
                <a:latin typeface="Calibri"/>
                <a:cs typeface="Calibri"/>
              </a:rPr>
              <a:t>n</a:t>
            </a:r>
            <a:r>
              <a:rPr sz="2150" spc="15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be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50" dirty="0">
                <a:latin typeface="Calibri"/>
                <a:cs typeface="Calibri"/>
              </a:rPr>
              <a:t>w</a:t>
            </a:r>
            <a:r>
              <a:rPr sz="2150" spc="-10" dirty="0">
                <a:latin typeface="Calibri"/>
                <a:cs typeface="Calibri"/>
              </a:rPr>
              <a:t>ee</a:t>
            </a:r>
            <a:r>
              <a:rPr sz="2150" spc="-15" dirty="0">
                <a:latin typeface="Calibri"/>
                <a:cs typeface="Calibri"/>
              </a:rPr>
              <a:t>n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d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spc="-40" dirty="0">
                <a:latin typeface="Calibri"/>
                <a:cs typeface="Calibri"/>
              </a:rPr>
              <a:t>t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35" dirty="0">
                <a:latin typeface="Calibri"/>
                <a:cs typeface="Calibri"/>
              </a:rPr>
              <a:t>s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0" dirty="0">
                <a:latin typeface="Calibri"/>
                <a:cs typeface="Calibri"/>
              </a:rPr>
              <a:t>r</a:t>
            </a:r>
            <a:r>
              <a:rPr sz="2150" spc="-30" dirty="0">
                <a:latin typeface="Calibri"/>
                <a:cs typeface="Calibri"/>
              </a:rPr>
              <a:t>u</a:t>
            </a:r>
            <a:r>
              <a:rPr sz="2150" spc="0" dirty="0">
                <a:latin typeface="Calibri"/>
                <a:cs typeface="Calibri"/>
              </a:rPr>
              <a:t>c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u</a:t>
            </a:r>
            <a:r>
              <a:rPr sz="2150" spc="-50" dirty="0">
                <a:latin typeface="Calibri"/>
                <a:cs typeface="Calibri"/>
              </a:rPr>
              <a:t>r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-30" dirty="0">
                <a:latin typeface="Calibri"/>
                <a:cs typeface="Calibri"/>
              </a:rPr>
              <a:t>n</a:t>
            </a:r>
            <a:r>
              <a:rPr sz="2150" spc="-15" dirty="0">
                <a:latin typeface="Calibri"/>
                <a:cs typeface="Calibri"/>
              </a:rPr>
              <a:t>d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an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-50" dirty="0">
                <a:latin typeface="Calibri"/>
                <a:cs typeface="Calibri"/>
              </a:rPr>
              <a:t>D</a:t>
            </a:r>
            <a:r>
              <a:rPr sz="2150" spc="-15" dirty="0">
                <a:latin typeface="Calibri"/>
                <a:cs typeface="Calibri"/>
              </a:rPr>
              <a:t>T</a:t>
            </a:r>
            <a:r>
              <a:rPr sz="2150" spc="-10" dirty="0">
                <a:latin typeface="Calibri"/>
                <a:cs typeface="Calibri"/>
              </a:rPr>
              <a:t> is</a:t>
            </a:r>
            <a:r>
              <a:rPr sz="2150" spc="-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30" dirty="0">
                <a:latin typeface="Calibri"/>
                <a:cs typeface="Calibri"/>
              </a:rPr>
              <a:t>h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spc="-1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d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35" dirty="0">
                <a:latin typeface="Calibri"/>
                <a:cs typeface="Calibri"/>
              </a:rPr>
              <a:t>s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0" dirty="0">
                <a:latin typeface="Calibri"/>
                <a:cs typeface="Calibri"/>
              </a:rPr>
              <a:t>r</a:t>
            </a:r>
            <a:r>
              <a:rPr sz="2150" spc="-30" dirty="0">
                <a:latin typeface="Calibri"/>
                <a:cs typeface="Calibri"/>
              </a:rPr>
              <a:t>u</a:t>
            </a:r>
            <a:r>
              <a:rPr sz="2150" spc="0" dirty="0">
                <a:latin typeface="Calibri"/>
                <a:cs typeface="Calibri"/>
              </a:rPr>
              <a:t>c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u</a:t>
            </a:r>
            <a:r>
              <a:rPr sz="2150" spc="-50" dirty="0">
                <a:latin typeface="Calibri"/>
                <a:cs typeface="Calibri"/>
              </a:rPr>
              <a:t>r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r</a:t>
            </a:r>
            <a:r>
              <a:rPr sz="2150" spc="-55" dirty="0">
                <a:latin typeface="Calibri"/>
                <a:cs typeface="Calibri"/>
              </a:rPr>
              <a:t>e</a:t>
            </a:r>
            <a:r>
              <a:rPr sz="2150" spc="-45" dirty="0">
                <a:latin typeface="Calibri"/>
                <a:cs typeface="Calibri"/>
              </a:rPr>
              <a:t>f</a:t>
            </a:r>
            <a:r>
              <a:rPr sz="2150" spc="-30" dirty="0">
                <a:latin typeface="Calibri"/>
                <a:cs typeface="Calibri"/>
              </a:rPr>
              <a:t>e</a:t>
            </a:r>
            <a:r>
              <a:rPr sz="2150" spc="-50" dirty="0">
                <a:latin typeface="Calibri"/>
                <a:cs typeface="Calibri"/>
              </a:rPr>
              <a:t>r</a:t>
            </a:r>
            <a:r>
              <a:rPr sz="2150" spc="-10" dirty="0">
                <a:latin typeface="Calibri"/>
                <a:cs typeface="Calibri"/>
              </a:rPr>
              <a:t>s</a:t>
            </a:r>
            <a:r>
              <a:rPr sz="2150" spc="-20" dirty="0">
                <a:latin typeface="Calibri"/>
                <a:cs typeface="Calibri"/>
              </a:rPr>
              <a:t> t</a:t>
            </a:r>
            <a:r>
              <a:rPr sz="2150" spc="-15" dirty="0">
                <a:latin typeface="Calibri"/>
                <a:cs typeface="Calibri"/>
              </a:rPr>
              <a:t>o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h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30" dirty="0">
                <a:latin typeface="Calibri"/>
                <a:cs typeface="Calibri"/>
              </a:rPr>
              <a:t>n</a:t>
            </a:r>
            <a:r>
              <a:rPr sz="2150" spc="0" dirty="0">
                <a:latin typeface="Calibri"/>
                <a:cs typeface="Calibri"/>
              </a:rPr>
              <a:t>c</a:t>
            </a:r>
            <a:r>
              <a:rPr sz="2150" spc="-50" dirty="0">
                <a:latin typeface="Calibri"/>
                <a:cs typeface="Calibri"/>
              </a:rPr>
              <a:t>r</a:t>
            </a:r>
            <a:r>
              <a:rPr sz="2150" spc="-30" dirty="0">
                <a:latin typeface="Calibri"/>
                <a:cs typeface="Calibri"/>
              </a:rPr>
              <a:t>e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im</a:t>
            </a:r>
            <a:r>
              <a:rPr sz="2150" spc="-30" dirty="0">
                <a:latin typeface="Calibri"/>
                <a:cs typeface="Calibri"/>
              </a:rPr>
              <a:t>p</a:t>
            </a:r>
            <a:r>
              <a:rPr sz="2150" spc="-5" dirty="0">
                <a:latin typeface="Calibri"/>
                <a:cs typeface="Calibri"/>
              </a:rPr>
              <a:t>l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20" dirty="0">
                <a:latin typeface="Calibri"/>
                <a:cs typeface="Calibri"/>
              </a:rPr>
              <a:t>m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50" dirty="0">
                <a:latin typeface="Calibri"/>
                <a:cs typeface="Calibri"/>
              </a:rPr>
              <a:t>n</a:t>
            </a:r>
            <a:r>
              <a:rPr sz="2150" spc="-40" dirty="0">
                <a:latin typeface="Calibri"/>
                <a:cs typeface="Calibri"/>
              </a:rPr>
              <a:t>t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10" dirty="0">
                <a:latin typeface="Calibri"/>
                <a:cs typeface="Calibri"/>
              </a:rPr>
              <a:t>,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w</a:t>
            </a:r>
            <a:r>
              <a:rPr sz="2150" spc="-30" dirty="0">
                <a:latin typeface="Calibri"/>
                <a:cs typeface="Calibri"/>
              </a:rPr>
              <a:t>h</a:t>
            </a:r>
            <a:r>
              <a:rPr sz="2150" spc="-10" dirty="0">
                <a:latin typeface="Calibri"/>
                <a:cs typeface="Calibri"/>
              </a:rPr>
              <a:t>ile </a:t>
            </a:r>
            <a:r>
              <a:rPr sz="2150" spc="-15" dirty="0">
                <a:latin typeface="Calibri"/>
                <a:cs typeface="Calibri"/>
              </a:rPr>
              <a:t>an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A</a:t>
            </a:r>
            <a:r>
              <a:rPr sz="2150" spc="-30" dirty="0">
                <a:latin typeface="Calibri"/>
                <a:cs typeface="Calibri"/>
              </a:rPr>
              <a:t>D</a:t>
            </a:r>
            <a:r>
              <a:rPr sz="2150" spc="-15" dirty="0">
                <a:latin typeface="Calibri"/>
                <a:cs typeface="Calibri"/>
              </a:rPr>
              <a:t>T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65" dirty="0">
                <a:latin typeface="Calibri"/>
                <a:cs typeface="Calibri"/>
              </a:rPr>
              <a:t>f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15" dirty="0">
                <a:latin typeface="Calibri"/>
                <a:cs typeface="Calibri"/>
              </a:rPr>
              <a:t>c</a:t>
            </a:r>
            <a:r>
              <a:rPr sz="2150" spc="-5" dirty="0">
                <a:latin typeface="Calibri"/>
                <a:cs typeface="Calibri"/>
              </a:rPr>
              <a:t>u</a:t>
            </a:r>
            <a:r>
              <a:rPr sz="2150" spc="-15" dirty="0">
                <a:latin typeface="Calibri"/>
                <a:cs typeface="Calibri"/>
              </a:rPr>
              <a:t>s</a:t>
            </a:r>
            <a:r>
              <a:rPr sz="2150" spc="-10" dirty="0">
                <a:latin typeface="Calibri"/>
                <a:cs typeface="Calibri"/>
              </a:rPr>
              <a:t>es</a:t>
            </a:r>
            <a:r>
              <a:rPr sz="2150" spc="-20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15" dirty="0">
                <a:latin typeface="Calibri"/>
                <a:cs typeface="Calibri"/>
              </a:rPr>
              <a:t>n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</a:t>
            </a:r>
            <a:r>
              <a:rPr sz="2150" spc="-30" dirty="0">
                <a:latin typeface="Calibri"/>
                <a:cs typeface="Calibri"/>
              </a:rPr>
              <a:t>h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b</a:t>
            </a:r>
            <a:r>
              <a:rPr sz="2150" spc="-30" dirty="0">
                <a:latin typeface="Calibri"/>
                <a:cs typeface="Calibri"/>
              </a:rPr>
              <a:t>e</a:t>
            </a:r>
            <a:r>
              <a:rPr sz="2150" spc="-5" dirty="0">
                <a:latin typeface="Calibri"/>
                <a:cs typeface="Calibri"/>
              </a:rPr>
              <a:t>h</a:t>
            </a:r>
            <a:r>
              <a:rPr sz="2150" spc="-60" dirty="0">
                <a:latin typeface="Calibri"/>
                <a:cs typeface="Calibri"/>
              </a:rPr>
              <a:t>a</a:t>
            </a:r>
            <a:r>
              <a:rPr sz="2150" spc="-15" dirty="0">
                <a:latin typeface="Calibri"/>
                <a:cs typeface="Calibri"/>
              </a:rPr>
              <a:t>v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10" dirty="0">
                <a:latin typeface="Calibri"/>
                <a:cs typeface="Calibri"/>
              </a:rPr>
              <a:t>or a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15" dirty="0">
                <a:latin typeface="Calibri"/>
                <a:cs typeface="Calibri"/>
              </a:rPr>
              <a:t>d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o</a:t>
            </a:r>
            <a:r>
              <a:rPr sz="2150" spc="-30" dirty="0">
                <a:latin typeface="Calibri"/>
                <a:cs typeface="Calibri"/>
              </a:rPr>
              <a:t>p</a:t>
            </a:r>
            <a:r>
              <a:rPr sz="2150" spc="-10" dirty="0">
                <a:latin typeface="Calibri"/>
                <a:cs typeface="Calibri"/>
              </a:rPr>
              <a:t>e</a:t>
            </a:r>
            <a:r>
              <a:rPr sz="2150" spc="-50" dirty="0">
                <a:latin typeface="Calibri"/>
                <a:cs typeface="Calibri"/>
              </a:rPr>
              <a:t>r</a:t>
            </a:r>
            <a:r>
              <a:rPr sz="2150" spc="-35" dirty="0">
                <a:latin typeface="Calibri"/>
                <a:cs typeface="Calibri"/>
              </a:rPr>
              <a:t>a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i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5" dirty="0">
                <a:latin typeface="Calibri"/>
                <a:cs typeface="Calibri"/>
              </a:rPr>
              <a:t>n</a:t>
            </a:r>
            <a:r>
              <a:rPr sz="2150" spc="-10" dirty="0">
                <a:latin typeface="Calibri"/>
                <a:cs typeface="Calibri"/>
              </a:rPr>
              <a:t>s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o</a:t>
            </a:r>
            <a:r>
              <a:rPr sz="2150" spc="-15" dirty="0">
                <a:latin typeface="Calibri"/>
                <a:cs typeface="Calibri"/>
              </a:rPr>
              <a:t>n</a:t>
            </a:r>
            <a:r>
              <a:rPr sz="2150" spc="15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5" dirty="0">
                <a:latin typeface="Calibri"/>
                <a:cs typeface="Calibri"/>
              </a:rPr>
              <a:t>h</a:t>
            </a:r>
            <a:r>
              <a:rPr sz="2150" spc="-15" dirty="0">
                <a:latin typeface="Calibri"/>
                <a:cs typeface="Calibri"/>
              </a:rPr>
              <a:t>e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d</a:t>
            </a:r>
            <a:r>
              <a:rPr sz="2150" spc="-60" dirty="0">
                <a:latin typeface="Calibri"/>
                <a:cs typeface="Calibri"/>
              </a:rPr>
              <a:t>a</a:t>
            </a:r>
            <a:r>
              <a:rPr sz="2150" spc="-20" dirty="0">
                <a:latin typeface="Calibri"/>
                <a:cs typeface="Calibri"/>
              </a:rPr>
              <a:t>t</a:t>
            </a:r>
            <a:r>
              <a:rPr sz="2150" spc="-10" dirty="0">
                <a:latin typeface="Calibri"/>
                <a:cs typeface="Calibri"/>
              </a:rPr>
              <a:t>a.</a:t>
            </a:r>
            <a:endParaRPr sz="2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43042" y="809306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62"/>
            <a:ext cx="8153780" cy="458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" y="5061648"/>
            <a:ext cx="5029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[DATA STRUCTURE]</a:t>
            </a:r>
            <a:endParaRPr lang="en-MY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54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17252" cy="565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99860"/>
            <a:ext cx="10058400" cy="216535"/>
          </a:xfrm>
          <a:custGeom>
            <a:avLst/>
            <a:gdLst/>
            <a:ahLst/>
            <a:cxnLst/>
            <a:rect l="l" t="t" r="r" b="b"/>
            <a:pathLst>
              <a:path w="10058400" h="216534">
                <a:moveTo>
                  <a:pt x="10058400" y="0"/>
                </a:moveTo>
                <a:lnTo>
                  <a:pt x="10058400" y="216407"/>
                </a:lnTo>
                <a:lnTo>
                  <a:pt x="0" y="216407"/>
                </a:lnTo>
                <a:lnTo>
                  <a:pt x="0" y="0"/>
                </a:lnTo>
                <a:lnTo>
                  <a:pt x="1005840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43677" y="6540162"/>
            <a:ext cx="69342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2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3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</a:t>
            </a:r>
            <a:r>
              <a:rPr sz="900" spc="5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t</a:t>
            </a:r>
            <a:r>
              <a:rPr sz="900" spc="4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4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2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1197" y="2855790"/>
            <a:ext cx="6761480" cy="2358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5585">
              <a:lnSpc>
                <a:spcPct val="100000"/>
              </a:lnSpc>
            </a:pPr>
            <a:r>
              <a:rPr sz="3600" spc="-229" dirty="0">
                <a:solidFill>
                  <a:srgbClr val="6B1C34"/>
                </a:solidFill>
                <a:latin typeface="Times New Roman"/>
                <a:cs typeface="Times New Roman"/>
              </a:rPr>
              <a:t>I</a:t>
            </a:r>
            <a:r>
              <a:rPr sz="3600" spc="-204" dirty="0">
                <a:solidFill>
                  <a:srgbClr val="6B1C34"/>
                </a:solidFill>
                <a:latin typeface="Times New Roman"/>
                <a:cs typeface="Times New Roman"/>
              </a:rPr>
              <a:t>N</a:t>
            </a:r>
            <a:r>
              <a:rPr sz="3600" spc="-440" dirty="0">
                <a:solidFill>
                  <a:srgbClr val="6B1C34"/>
                </a:solidFill>
                <a:latin typeface="Times New Roman"/>
                <a:cs typeface="Times New Roman"/>
              </a:rPr>
              <a:t>T</a:t>
            </a:r>
            <a:r>
              <a:rPr sz="3600" spc="-340" dirty="0">
                <a:solidFill>
                  <a:srgbClr val="6B1C34"/>
                </a:solidFill>
                <a:latin typeface="Times New Roman"/>
                <a:cs typeface="Times New Roman"/>
              </a:rPr>
              <a:t>R</a:t>
            </a:r>
            <a:r>
              <a:rPr sz="3600" spc="-185" dirty="0">
                <a:solidFill>
                  <a:srgbClr val="6B1C34"/>
                </a:solidFill>
                <a:latin typeface="Times New Roman"/>
                <a:cs typeface="Times New Roman"/>
              </a:rPr>
              <a:t>O</a:t>
            </a:r>
            <a:r>
              <a:rPr sz="3600" spc="-315" dirty="0">
                <a:solidFill>
                  <a:srgbClr val="6B1C34"/>
                </a:solidFill>
                <a:latin typeface="Times New Roman"/>
                <a:cs typeface="Times New Roman"/>
              </a:rPr>
              <a:t>D</a:t>
            </a:r>
            <a:r>
              <a:rPr sz="3600" spc="-210" dirty="0">
                <a:solidFill>
                  <a:srgbClr val="6B1C34"/>
                </a:solidFill>
                <a:latin typeface="Times New Roman"/>
                <a:cs typeface="Times New Roman"/>
              </a:rPr>
              <a:t>U</a:t>
            </a:r>
            <a:r>
              <a:rPr sz="3600" spc="-484" dirty="0">
                <a:solidFill>
                  <a:srgbClr val="6B1C34"/>
                </a:solidFill>
                <a:latin typeface="Times New Roman"/>
                <a:cs typeface="Times New Roman"/>
              </a:rPr>
              <a:t>C</a:t>
            </a:r>
            <a:r>
              <a:rPr sz="3600" spc="-440" dirty="0">
                <a:solidFill>
                  <a:srgbClr val="6B1C34"/>
                </a:solidFill>
                <a:latin typeface="Times New Roman"/>
                <a:cs typeface="Times New Roman"/>
              </a:rPr>
              <a:t>T</a:t>
            </a:r>
            <a:r>
              <a:rPr sz="3600" spc="-265" dirty="0">
                <a:solidFill>
                  <a:srgbClr val="6B1C34"/>
                </a:solidFill>
                <a:latin typeface="Times New Roman"/>
                <a:cs typeface="Times New Roman"/>
              </a:rPr>
              <a:t>I</a:t>
            </a:r>
            <a:r>
              <a:rPr sz="3600" spc="-150" dirty="0">
                <a:solidFill>
                  <a:srgbClr val="6B1C34"/>
                </a:solidFill>
                <a:latin typeface="Times New Roman"/>
                <a:cs typeface="Times New Roman"/>
              </a:rPr>
              <a:t>O</a:t>
            </a:r>
            <a:r>
              <a:rPr sz="3600" spc="-210" dirty="0">
                <a:solidFill>
                  <a:srgbClr val="6B1C34"/>
                </a:solidFill>
                <a:latin typeface="Times New Roman"/>
                <a:cs typeface="Times New Roman"/>
              </a:rPr>
              <a:t>N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300" spc="-5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ro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endParaRPr sz="2300">
              <a:latin typeface="Calibri"/>
              <a:cs typeface="Calibri"/>
            </a:endParaRPr>
          </a:p>
          <a:p>
            <a:pPr marL="12700" marR="5080">
              <a:lnSpc>
                <a:spcPct val="100400"/>
              </a:lnSpc>
            </a:pP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b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t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y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(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35" dirty="0">
                <a:latin typeface="Calibri"/>
                <a:cs typeface="Calibri"/>
              </a:rPr>
              <a:t>D</a:t>
            </a:r>
            <a:r>
              <a:rPr sz="2300" spc="5" dirty="0">
                <a:latin typeface="Calibri"/>
                <a:cs typeface="Calibri"/>
              </a:rPr>
              <a:t>T</a:t>
            </a:r>
            <a:r>
              <a:rPr sz="2300" spc="15" dirty="0">
                <a:latin typeface="Calibri"/>
                <a:cs typeface="Calibri"/>
              </a:rPr>
              <a:t>)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mic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d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 </a:t>
            </a:r>
            <a:r>
              <a:rPr sz="2300" spc="-1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35" dirty="0">
                <a:latin typeface="Calibri"/>
                <a:cs typeface="Calibri"/>
              </a:rPr>
              <a:t>f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n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35" dirty="0">
                <a:latin typeface="Calibri"/>
                <a:cs typeface="Calibri"/>
              </a:rPr>
              <a:t>D</a:t>
            </a:r>
            <a:r>
              <a:rPr sz="2300" spc="-22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35" dirty="0">
                <a:latin typeface="Calibri"/>
                <a:cs typeface="Calibri"/>
              </a:rPr>
              <a:t>D</a:t>
            </a:r>
            <a:r>
              <a:rPr sz="230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65" dirty="0">
                <a:latin typeface="Calibri"/>
                <a:cs typeface="Calibri"/>
              </a:rPr>
              <a:t>r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d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s E</a:t>
            </a:r>
            <a:r>
              <a:rPr sz="2300" spc="-35" dirty="0">
                <a:latin typeface="Calibri"/>
                <a:cs typeface="Calibri"/>
              </a:rPr>
              <a:t>x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f an A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 s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h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ar</a:t>
            </a:r>
            <a:r>
              <a:rPr sz="2300" spc="-65" dirty="0">
                <a:latin typeface="Calibri"/>
                <a:cs typeface="Calibri"/>
              </a:rPr>
              <a:t>r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70" dirty="0">
                <a:latin typeface="Calibri"/>
                <a:cs typeface="Calibri"/>
              </a:rPr>
              <a:t>y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d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s E</a:t>
            </a:r>
            <a:r>
              <a:rPr sz="2300" spc="-35" dirty="0">
                <a:latin typeface="Calibri"/>
                <a:cs typeface="Calibri"/>
              </a:rPr>
              <a:t>x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le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g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 a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10" dirty="0">
                <a:latin typeface="Calibri"/>
                <a:cs typeface="Calibri"/>
              </a:rPr>
              <a:t>p</a:t>
            </a:r>
            <a:r>
              <a:rPr sz="2300" spc="-25" dirty="0">
                <a:latin typeface="Calibri"/>
                <a:cs typeface="Calibri"/>
              </a:rPr>
              <a:t>l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7736" y="2302476"/>
            <a:ext cx="226314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484" dirty="0">
                <a:solidFill>
                  <a:srgbClr val="6B1C34"/>
                </a:solidFill>
                <a:latin typeface="Times New Roman"/>
                <a:cs typeface="Times New Roman"/>
              </a:rPr>
              <a:t>C</a:t>
            </a:r>
            <a:r>
              <a:rPr sz="3600" spc="-315" dirty="0">
                <a:solidFill>
                  <a:srgbClr val="6B1C34"/>
                </a:solidFill>
                <a:latin typeface="Times New Roman"/>
                <a:cs typeface="Times New Roman"/>
              </a:rPr>
              <a:t>H</a:t>
            </a:r>
            <a:r>
              <a:rPr sz="3600" spc="-405" dirty="0">
                <a:solidFill>
                  <a:srgbClr val="6B1C34"/>
                </a:solidFill>
                <a:latin typeface="Times New Roman"/>
                <a:cs typeface="Times New Roman"/>
              </a:rPr>
              <a:t>A</a:t>
            </a:r>
            <a:r>
              <a:rPr sz="3600" spc="-90" dirty="0">
                <a:solidFill>
                  <a:srgbClr val="6B1C34"/>
                </a:solidFill>
                <a:latin typeface="Times New Roman"/>
                <a:cs typeface="Times New Roman"/>
              </a:rPr>
              <a:t>P</a:t>
            </a:r>
            <a:r>
              <a:rPr sz="3600" spc="-440" dirty="0">
                <a:solidFill>
                  <a:srgbClr val="6B1C34"/>
                </a:solidFill>
                <a:latin typeface="Times New Roman"/>
                <a:cs typeface="Times New Roman"/>
              </a:rPr>
              <a:t>T</a:t>
            </a:r>
            <a:r>
              <a:rPr sz="3600" spc="-430" dirty="0">
                <a:solidFill>
                  <a:srgbClr val="6B1C34"/>
                </a:solidFill>
                <a:latin typeface="Times New Roman"/>
                <a:cs typeface="Times New Roman"/>
              </a:rPr>
              <a:t>E</a:t>
            </a:r>
            <a:r>
              <a:rPr sz="3600" spc="-365" dirty="0">
                <a:solidFill>
                  <a:srgbClr val="6B1C34"/>
                </a:solidFill>
                <a:latin typeface="Times New Roman"/>
                <a:cs typeface="Times New Roman"/>
              </a:rPr>
              <a:t>R</a:t>
            </a:r>
            <a:r>
              <a:rPr sz="3600" spc="-110" dirty="0">
                <a:solidFill>
                  <a:srgbClr val="6B1C34"/>
                </a:solidFill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6B1C34"/>
                </a:solidFill>
                <a:latin typeface="Times New Roman"/>
                <a:cs typeface="Times New Roman"/>
              </a:rPr>
              <a:t>1</a:t>
            </a:r>
            <a:r>
              <a:rPr sz="3600" spc="-10" dirty="0">
                <a:solidFill>
                  <a:srgbClr val="6B1C34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82940" y="1205483"/>
            <a:ext cx="1636775" cy="5471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73296" y="6300216"/>
            <a:ext cx="1761743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8611" y="3683508"/>
            <a:ext cx="89535" cy="84455"/>
          </a:xfrm>
          <a:custGeom>
            <a:avLst/>
            <a:gdLst/>
            <a:ahLst/>
            <a:cxnLst/>
            <a:rect l="l" t="t" r="r" b="b"/>
            <a:pathLst>
              <a:path w="89535" h="84454">
                <a:moveTo>
                  <a:pt x="32420" y="84078"/>
                </a:moveTo>
                <a:lnTo>
                  <a:pt x="346" y="47479"/>
                </a:lnTo>
                <a:lnTo>
                  <a:pt x="0" y="29665"/>
                </a:lnTo>
                <a:lnTo>
                  <a:pt x="6254" y="17605"/>
                </a:lnTo>
                <a:lnTo>
                  <a:pt x="16084" y="8233"/>
                </a:lnTo>
                <a:lnTo>
                  <a:pt x="28801" y="2160"/>
                </a:lnTo>
                <a:lnTo>
                  <a:pt x="43716" y="0"/>
                </a:lnTo>
                <a:lnTo>
                  <a:pt x="57571" y="1852"/>
                </a:lnTo>
                <a:lnTo>
                  <a:pt x="70478" y="7650"/>
                </a:lnTo>
                <a:lnTo>
                  <a:pt x="80551" y="16795"/>
                </a:lnTo>
                <a:lnTo>
                  <a:pt x="87100" y="28673"/>
                </a:lnTo>
                <a:lnTo>
                  <a:pt x="89436" y="42672"/>
                </a:lnTo>
                <a:lnTo>
                  <a:pt x="89436" y="48768"/>
                </a:lnTo>
                <a:lnTo>
                  <a:pt x="61684" y="80174"/>
                </a:lnTo>
                <a:lnTo>
                  <a:pt x="32420" y="8407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64892" y="3735323"/>
            <a:ext cx="67945" cy="69850"/>
          </a:xfrm>
          <a:custGeom>
            <a:avLst/>
            <a:gdLst/>
            <a:ahLst/>
            <a:cxnLst/>
            <a:rect l="l" t="t" r="r" b="b"/>
            <a:pathLst>
              <a:path w="67944" h="69850">
                <a:moveTo>
                  <a:pt x="30395" y="69628"/>
                </a:moveTo>
                <a:lnTo>
                  <a:pt x="18328" y="65106"/>
                </a:lnTo>
                <a:lnTo>
                  <a:pt x="8590" y="56246"/>
                </a:lnTo>
                <a:lnTo>
                  <a:pt x="2155" y="43587"/>
                </a:lnTo>
                <a:lnTo>
                  <a:pt x="0" y="27672"/>
                </a:lnTo>
                <a:lnTo>
                  <a:pt x="4696" y="15286"/>
                </a:lnTo>
                <a:lnTo>
                  <a:pt x="13918" y="5908"/>
                </a:lnTo>
                <a:lnTo>
                  <a:pt x="26975" y="0"/>
                </a:lnTo>
                <a:lnTo>
                  <a:pt x="26975" y="39624"/>
                </a:lnTo>
                <a:lnTo>
                  <a:pt x="31547" y="44195"/>
                </a:lnTo>
                <a:lnTo>
                  <a:pt x="36119" y="44195"/>
                </a:lnTo>
                <a:lnTo>
                  <a:pt x="67727" y="53496"/>
                </a:lnTo>
                <a:lnTo>
                  <a:pt x="58671" y="61964"/>
                </a:lnTo>
                <a:lnTo>
                  <a:pt x="46113" y="67709"/>
                </a:lnTo>
                <a:lnTo>
                  <a:pt x="30395" y="6962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10155" y="3736847"/>
            <a:ext cx="27940" cy="24765"/>
          </a:xfrm>
          <a:custGeom>
            <a:avLst/>
            <a:gdLst/>
            <a:ahLst/>
            <a:cxnLst/>
            <a:rect l="l" t="t" r="r" b="b"/>
            <a:pathLst>
              <a:path w="27939" h="24764">
                <a:moveTo>
                  <a:pt x="27432" y="24383"/>
                </a:moveTo>
                <a:lnTo>
                  <a:pt x="0" y="24383"/>
                </a:lnTo>
                <a:lnTo>
                  <a:pt x="0" y="0"/>
                </a:lnTo>
                <a:lnTo>
                  <a:pt x="10696" y="4461"/>
                </a:lnTo>
                <a:lnTo>
                  <a:pt x="20685" y="12948"/>
                </a:lnTo>
                <a:lnTo>
                  <a:pt x="27432" y="24383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6795" y="3770376"/>
            <a:ext cx="129539" cy="210820"/>
          </a:xfrm>
          <a:custGeom>
            <a:avLst/>
            <a:gdLst/>
            <a:ahLst/>
            <a:cxnLst/>
            <a:rect l="l" t="t" r="r" b="b"/>
            <a:pathLst>
              <a:path w="129539" h="210820">
                <a:moveTo>
                  <a:pt x="82295" y="210311"/>
                </a:moveTo>
                <a:lnTo>
                  <a:pt x="31400" y="205971"/>
                </a:lnTo>
                <a:lnTo>
                  <a:pt x="12315" y="118513"/>
                </a:lnTo>
                <a:lnTo>
                  <a:pt x="3372" y="108437"/>
                </a:lnTo>
                <a:lnTo>
                  <a:pt x="0" y="96012"/>
                </a:lnTo>
                <a:lnTo>
                  <a:pt x="708" y="33817"/>
                </a:lnTo>
                <a:lnTo>
                  <a:pt x="4264" y="21116"/>
                </a:lnTo>
                <a:lnTo>
                  <a:pt x="10311" y="9718"/>
                </a:lnTo>
                <a:lnTo>
                  <a:pt x="18287" y="0"/>
                </a:lnTo>
                <a:lnTo>
                  <a:pt x="19998" y="1429"/>
                </a:lnTo>
                <a:lnTo>
                  <a:pt x="30709" y="8794"/>
                </a:lnTo>
                <a:lnTo>
                  <a:pt x="42331" y="14002"/>
                </a:lnTo>
                <a:lnTo>
                  <a:pt x="54863" y="16764"/>
                </a:lnTo>
                <a:lnTo>
                  <a:pt x="54863" y="67056"/>
                </a:lnTo>
                <a:lnTo>
                  <a:pt x="59435" y="70104"/>
                </a:lnTo>
                <a:lnTo>
                  <a:pt x="129144" y="70104"/>
                </a:lnTo>
                <a:lnTo>
                  <a:pt x="128670" y="102918"/>
                </a:lnTo>
                <a:lnTo>
                  <a:pt x="122308" y="114325"/>
                </a:lnTo>
                <a:lnTo>
                  <a:pt x="111251" y="121920"/>
                </a:lnTo>
                <a:lnTo>
                  <a:pt x="111170" y="184909"/>
                </a:lnTo>
                <a:lnTo>
                  <a:pt x="106408" y="197841"/>
                </a:lnTo>
                <a:lnTo>
                  <a:pt x="95996" y="206899"/>
                </a:lnTo>
                <a:lnTo>
                  <a:pt x="82295" y="210311"/>
                </a:lnTo>
                <a:close/>
              </a:path>
              <a:path w="129539" h="210820">
                <a:moveTo>
                  <a:pt x="129144" y="70104"/>
                </a:moveTo>
                <a:lnTo>
                  <a:pt x="70103" y="70104"/>
                </a:lnTo>
                <a:lnTo>
                  <a:pt x="74675" y="67056"/>
                </a:lnTo>
                <a:lnTo>
                  <a:pt x="74675" y="60960"/>
                </a:lnTo>
                <a:lnTo>
                  <a:pt x="79084" y="16118"/>
                </a:lnTo>
                <a:lnTo>
                  <a:pt x="90938" y="13193"/>
                </a:lnTo>
                <a:lnTo>
                  <a:pt x="103041" y="9583"/>
                </a:lnTo>
                <a:lnTo>
                  <a:pt x="116166" y="6561"/>
                </a:lnTo>
                <a:lnTo>
                  <a:pt x="123356" y="17332"/>
                </a:lnTo>
                <a:lnTo>
                  <a:pt x="127934" y="29489"/>
                </a:lnTo>
                <a:lnTo>
                  <a:pt x="129539" y="42672"/>
                </a:lnTo>
                <a:lnTo>
                  <a:pt x="129144" y="70104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6523" y="3681983"/>
            <a:ext cx="206375" cy="192405"/>
          </a:xfrm>
          <a:custGeom>
            <a:avLst/>
            <a:gdLst/>
            <a:ahLst/>
            <a:cxnLst/>
            <a:rect l="l" t="t" r="r" b="b"/>
            <a:pathLst>
              <a:path w="206375" h="192404">
                <a:moveTo>
                  <a:pt x="156971" y="192023"/>
                </a:moveTo>
                <a:lnTo>
                  <a:pt x="36575" y="192023"/>
                </a:lnTo>
                <a:lnTo>
                  <a:pt x="36563" y="129512"/>
                </a:lnTo>
                <a:lnTo>
                  <a:pt x="35309" y="115828"/>
                </a:lnTo>
                <a:lnTo>
                  <a:pt x="32079" y="103172"/>
                </a:lnTo>
                <a:lnTo>
                  <a:pt x="26985" y="91522"/>
                </a:lnTo>
                <a:lnTo>
                  <a:pt x="20141" y="80857"/>
                </a:lnTo>
                <a:lnTo>
                  <a:pt x="11661" y="71156"/>
                </a:lnTo>
                <a:lnTo>
                  <a:pt x="15604" y="61989"/>
                </a:lnTo>
                <a:lnTo>
                  <a:pt x="18370" y="50103"/>
                </a:lnTo>
                <a:lnTo>
                  <a:pt x="19006" y="33294"/>
                </a:lnTo>
                <a:lnTo>
                  <a:pt x="15269" y="20796"/>
                </a:lnTo>
                <a:lnTo>
                  <a:pt x="8814" y="9578"/>
                </a:lnTo>
                <a:lnTo>
                  <a:pt x="0" y="0"/>
                </a:lnTo>
                <a:lnTo>
                  <a:pt x="203874" y="2449"/>
                </a:lnTo>
                <a:lnTo>
                  <a:pt x="206340" y="12237"/>
                </a:lnTo>
                <a:lnTo>
                  <a:pt x="196595" y="18287"/>
                </a:lnTo>
                <a:lnTo>
                  <a:pt x="185927" y="18287"/>
                </a:lnTo>
                <a:lnTo>
                  <a:pt x="185926" y="35051"/>
                </a:lnTo>
                <a:lnTo>
                  <a:pt x="93605" y="35058"/>
                </a:lnTo>
                <a:lnTo>
                  <a:pt x="55344" y="50642"/>
                </a:lnTo>
                <a:lnTo>
                  <a:pt x="39662" y="88959"/>
                </a:lnTo>
                <a:lnTo>
                  <a:pt x="42045" y="102973"/>
                </a:lnTo>
                <a:lnTo>
                  <a:pt x="67896" y="133450"/>
                </a:lnTo>
                <a:lnTo>
                  <a:pt x="96496" y="140174"/>
                </a:lnTo>
                <a:lnTo>
                  <a:pt x="185916" y="140174"/>
                </a:lnTo>
                <a:lnTo>
                  <a:pt x="185914" y="166913"/>
                </a:lnTo>
                <a:lnTo>
                  <a:pt x="181858" y="179373"/>
                </a:lnTo>
                <a:lnTo>
                  <a:pt x="171678" y="188488"/>
                </a:lnTo>
                <a:lnTo>
                  <a:pt x="156971" y="192023"/>
                </a:lnTo>
                <a:close/>
              </a:path>
              <a:path w="206375" h="192404">
                <a:moveTo>
                  <a:pt x="185916" y="140174"/>
                </a:moveTo>
                <a:lnTo>
                  <a:pt x="96496" y="140174"/>
                </a:lnTo>
                <a:lnTo>
                  <a:pt x="110802" y="137953"/>
                </a:lnTo>
                <a:lnTo>
                  <a:pt x="123750" y="132525"/>
                </a:lnTo>
                <a:lnTo>
                  <a:pt x="134786" y="124275"/>
                </a:lnTo>
                <a:lnTo>
                  <a:pt x="143355" y="113587"/>
                </a:lnTo>
                <a:lnTo>
                  <a:pt x="148902" y="100846"/>
                </a:lnTo>
                <a:lnTo>
                  <a:pt x="150874" y="86437"/>
                </a:lnTo>
                <a:lnTo>
                  <a:pt x="148825" y="72647"/>
                </a:lnTo>
                <a:lnTo>
                  <a:pt x="123206" y="41984"/>
                </a:lnTo>
                <a:lnTo>
                  <a:pt x="94487" y="35051"/>
                </a:lnTo>
                <a:lnTo>
                  <a:pt x="185926" y="35051"/>
                </a:lnTo>
                <a:lnTo>
                  <a:pt x="185916" y="140174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4228" y="4224527"/>
            <a:ext cx="91440" cy="86995"/>
          </a:xfrm>
          <a:custGeom>
            <a:avLst/>
            <a:gdLst/>
            <a:ahLst/>
            <a:cxnLst/>
            <a:rect l="l" t="t" r="r" b="b"/>
            <a:pathLst>
              <a:path w="91439" h="86995">
                <a:moveTo>
                  <a:pt x="44178" y="86843"/>
                </a:moveTo>
                <a:lnTo>
                  <a:pt x="8052" y="69280"/>
                </a:lnTo>
                <a:lnTo>
                  <a:pt x="0" y="44093"/>
                </a:lnTo>
                <a:lnTo>
                  <a:pt x="2292" y="30162"/>
                </a:lnTo>
                <a:lnTo>
                  <a:pt x="8666" y="18058"/>
                </a:lnTo>
                <a:lnTo>
                  <a:pt x="18465" y="8511"/>
                </a:lnTo>
                <a:lnTo>
                  <a:pt x="31035" y="2249"/>
                </a:lnTo>
                <a:lnTo>
                  <a:pt x="45719" y="0"/>
                </a:lnTo>
                <a:lnTo>
                  <a:pt x="48308" y="66"/>
                </a:lnTo>
                <a:lnTo>
                  <a:pt x="83318" y="19508"/>
                </a:lnTo>
                <a:lnTo>
                  <a:pt x="91303" y="47058"/>
                </a:lnTo>
                <a:lnTo>
                  <a:pt x="88520" y="56549"/>
                </a:lnTo>
                <a:lnTo>
                  <a:pt x="79617" y="71818"/>
                </a:lnTo>
                <a:lnTo>
                  <a:pt x="69120" y="79966"/>
                </a:lnTo>
                <a:lnTo>
                  <a:pt x="57045" y="85080"/>
                </a:lnTo>
                <a:lnTo>
                  <a:pt x="44178" y="86843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2512" y="427786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31424" y="68289"/>
                </a:moveTo>
                <a:lnTo>
                  <a:pt x="18991" y="64325"/>
                </a:lnTo>
                <a:lnTo>
                  <a:pt x="8919" y="55994"/>
                </a:lnTo>
                <a:lnTo>
                  <a:pt x="2244" y="43641"/>
                </a:lnTo>
                <a:lnTo>
                  <a:pt x="0" y="27613"/>
                </a:lnTo>
                <a:lnTo>
                  <a:pt x="4696" y="14827"/>
                </a:lnTo>
                <a:lnTo>
                  <a:pt x="13918" y="5239"/>
                </a:lnTo>
                <a:lnTo>
                  <a:pt x="26975" y="0"/>
                </a:lnTo>
                <a:lnTo>
                  <a:pt x="26975" y="39624"/>
                </a:lnTo>
                <a:lnTo>
                  <a:pt x="31547" y="42672"/>
                </a:lnTo>
                <a:lnTo>
                  <a:pt x="36119" y="42672"/>
                </a:lnTo>
                <a:lnTo>
                  <a:pt x="68159" y="52022"/>
                </a:lnTo>
                <a:lnTo>
                  <a:pt x="59213" y="60762"/>
                </a:lnTo>
                <a:lnTo>
                  <a:pt x="46811" y="66408"/>
                </a:lnTo>
                <a:lnTo>
                  <a:pt x="31424" y="68289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17775" y="4277867"/>
            <a:ext cx="27940" cy="26034"/>
          </a:xfrm>
          <a:custGeom>
            <a:avLst/>
            <a:gdLst/>
            <a:ahLst/>
            <a:cxnLst/>
            <a:rect l="l" t="t" r="r" b="b"/>
            <a:pathLst>
              <a:path w="27939" h="26035">
                <a:moveTo>
                  <a:pt x="27432" y="25908"/>
                </a:moveTo>
                <a:lnTo>
                  <a:pt x="0" y="25908"/>
                </a:lnTo>
                <a:lnTo>
                  <a:pt x="0" y="0"/>
                </a:lnTo>
                <a:lnTo>
                  <a:pt x="11306" y="4889"/>
                </a:lnTo>
                <a:lnTo>
                  <a:pt x="20918" y="13670"/>
                </a:lnTo>
                <a:lnTo>
                  <a:pt x="27432" y="2590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04416" y="4312920"/>
            <a:ext cx="129539" cy="208915"/>
          </a:xfrm>
          <a:custGeom>
            <a:avLst/>
            <a:gdLst/>
            <a:ahLst/>
            <a:cxnLst/>
            <a:rect l="l" t="t" r="r" b="b"/>
            <a:pathLst>
              <a:path w="129539" h="208914">
                <a:moveTo>
                  <a:pt x="82295" y="208788"/>
                </a:moveTo>
                <a:lnTo>
                  <a:pt x="32072" y="205252"/>
                </a:lnTo>
                <a:lnTo>
                  <a:pt x="22082" y="195804"/>
                </a:lnTo>
                <a:lnTo>
                  <a:pt x="18287" y="182880"/>
                </a:lnTo>
                <a:lnTo>
                  <a:pt x="12315" y="117718"/>
                </a:lnTo>
                <a:lnTo>
                  <a:pt x="3372" y="108010"/>
                </a:lnTo>
                <a:lnTo>
                  <a:pt x="0" y="94488"/>
                </a:lnTo>
                <a:lnTo>
                  <a:pt x="708" y="33817"/>
                </a:lnTo>
                <a:lnTo>
                  <a:pt x="4264" y="21116"/>
                </a:lnTo>
                <a:lnTo>
                  <a:pt x="10311" y="9718"/>
                </a:lnTo>
                <a:lnTo>
                  <a:pt x="18287" y="0"/>
                </a:lnTo>
                <a:lnTo>
                  <a:pt x="19998" y="1417"/>
                </a:lnTo>
                <a:lnTo>
                  <a:pt x="30709" y="8402"/>
                </a:lnTo>
                <a:lnTo>
                  <a:pt x="42331" y="13326"/>
                </a:lnTo>
                <a:lnTo>
                  <a:pt x="54863" y="16764"/>
                </a:lnTo>
                <a:lnTo>
                  <a:pt x="54863" y="65532"/>
                </a:lnTo>
                <a:lnTo>
                  <a:pt x="59435" y="70104"/>
                </a:lnTo>
                <a:lnTo>
                  <a:pt x="129134" y="70104"/>
                </a:lnTo>
                <a:lnTo>
                  <a:pt x="128670" y="101539"/>
                </a:lnTo>
                <a:lnTo>
                  <a:pt x="122308" y="113459"/>
                </a:lnTo>
                <a:lnTo>
                  <a:pt x="111251" y="120396"/>
                </a:lnTo>
                <a:lnTo>
                  <a:pt x="111238" y="183677"/>
                </a:lnTo>
                <a:lnTo>
                  <a:pt x="107182" y="196137"/>
                </a:lnTo>
                <a:lnTo>
                  <a:pt x="97001" y="205253"/>
                </a:lnTo>
                <a:lnTo>
                  <a:pt x="82295" y="208788"/>
                </a:lnTo>
                <a:close/>
              </a:path>
              <a:path w="129539" h="208914">
                <a:moveTo>
                  <a:pt x="129134" y="70104"/>
                </a:moveTo>
                <a:lnTo>
                  <a:pt x="70103" y="70104"/>
                </a:lnTo>
                <a:lnTo>
                  <a:pt x="74675" y="65532"/>
                </a:lnTo>
                <a:lnTo>
                  <a:pt x="74675" y="60960"/>
                </a:lnTo>
                <a:lnTo>
                  <a:pt x="79084" y="15724"/>
                </a:lnTo>
                <a:lnTo>
                  <a:pt x="103041" y="9299"/>
                </a:lnTo>
                <a:lnTo>
                  <a:pt x="116166" y="6561"/>
                </a:lnTo>
                <a:lnTo>
                  <a:pt x="123356" y="17332"/>
                </a:lnTo>
                <a:lnTo>
                  <a:pt x="127934" y="29489"/>
                </a:lnTo>
                <a:lnTo>
                  <a:pt x="129539" y="42672"/>
                </a:lnTo>
                <a:lnTo>
                  <a:pt x="129134" y="70104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14144" y="4224528"/>
            <a:ext cx="207010" cy="192405"/>
          </a:xfrm>
          <a:custGeom>
            <a:avLst/>
            <a:gdLst/>
            <a:ahLst/>
            <a:cxnLst/>
            <a:rect l="l" t="t" r="r" b="b"/>
            <a:pathLst>
              <a:path w="207010" h="192404">
                <a:moveTo>
                  <a:pt x="156971" y="192023"/>
                </a:moveTo>
                <a:lnTo>
                  <a:pt x="36575" y="192023"/>
                </a:lnTo>
                <a:lnTo>
                  <a:pt x="36529" y="180008"/>
                </a:lnTo>
                <a:lnTo>
                  <a:pt x="35499" y="116199"/>
                </a:lnTo>
                <a:lnTo>
                  <a:pt x="32348" y="103638"/>
                </a:lnTo>
                <a:lnTo>
                  <a:pt x="27244" y="91907"/>
                </a:lnTo>
                <a:lnTo>
                  <a:pt x="20308" y="81056"/>
                </a:lnTo>
                <a:lnTo>
                  <a:pt x="11661" y="71134"/>
                </a:lnTo>
                <a:lnTo>
                  <a:pt x="15604" y="61578"/>
                </a:lnTo>
                <a:lnTo>
                  <a:pt x="18370" y="49428"/>
                </a:lnTo>
                <a:lnTo>
                  <a:pt x="19006" y="33294"/>
                </a:lnTo>
                <a:lnTo>
                  <a:pt x="15269" y="20796"/>
                </a:lnTo>
                <a:lnTo>
                  <a:pt x="8814" y="9578"/>
                </a:lnTo>
                <a:lnTo>
                  <a:pt x="0" y="0"/>
                </a:lnTo>
                <a:lnTo>
                  <a:pt x="203420" y="1906"/>
                </a:lnTo>
                <a:lnTo>
                  <a:pt x="206429" y="10982"/>
                </a:lnTo>
                <a:lnTo>
                  <a:pt x="196595" y="16763"/>
                </a:lnTo>
                <a:lnTo>
                  <a:pt x="187451" y="16763"/>
                </a:lnTo>
                <a:lnTo>
                  <a:pt x="187440" y="35051"/>
                </a:lnTo>
                <a:lnTo>
                  <a:pt x="94487" y="35051"/>
                </a:lnTo>
                <a:lnTo>
                  <a:pt x="83680" y="36059"/>
                </a:lnTo>
                <a:lnTo>
                  <a:pt x="46113" y="68288"/>
                </a:lnTo>
                <a:lnTo>
                  <a:pt x="41538" y="100631"/>
                </a:lnTo>
                <a:lnTo>
                  <a:pt x="47048" y="113081"/>
                </a:lnTo>
                <a:lnTo>
                  <a:pt x="55667" y="123579"/>
                </a:lnTo>
                <a:lnTo>
                  <a:pt x="66906" y="131657"/>
                </a:lnTo>
                <a:lnTo>
                  <a:pt x="80275" y="136846"/>
                </a:lnTo>
                <a:lnTo>
                  <a:pt x="95287" y="138678"/>
                </a:lnTo>
                <a:lnTo>
                  <a:pt x="187377" y="138678"/>
                </a:lnTo>
                <a:lnTo>
                  <a:pt x="187360" y="168062"/>
                </a:lnTo>
                <a:lnTo>
                  <a:pt x="182487" y="180008"/>
                </a:lnTo>
                <a:lnTo>
                  <a:pt x="171675" y="188678"/>
                </a:lnTo>
                <a:lnTo>
                  <a:pt x="156971" y="192023"/>
                </a:lnTo>
                <a:close/>
              </a:path>
              <a:path w="207010" h="192404">
                <a:moveTo>
                  <a:pt x="187377" y="138678"/>
                </a:moveTo>
                <a:lnTo>
                  <a:pt x="95287" y="138678"/>
                </a:lnTo>
                <a:lnTo>
                  <a:pt x="109868" y="136694"/>
                </a:lnTo>
                <a:lnTo>
                  <a:pt x="123091" y="131431"/>
                </a:lnTo>
                <a:lnTo>
                  <a:pt x="134381" y="123333"/>
                </a:lnTo>
                <a:lnTo>
                  <a:pt x="143159" y="112839"/>
                </a:lnTo>
                <a:lnTo>
                  <a:pt x="148849" y="100393"/>
                </a:lnTo>
                <a:lnTo>
                  <a:pt x="150874" y="86437"/>
                </a:lnTo>
                <a:lnTo>
                  <a:pt x="148825" y="72647"/>
                </a:lnTo>
                <a:lnTo>
                  <a:pt x="123206" y="41984"/>
                </a:lnTo>
                <a:lnTo>
                  <a:pt x="94487" y="35051"/>
                </a:lnTo>
                <a:lnTo>
                  <a:pt x="187440" y="35051"/>
                </a:lnTo>
                <a:lnTo>
                  <a:pt x="187377" y="13867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41013" y="4735067"/>
            <a:ext cx="93345" cy="85090"/>
          </a:xfrm>
          <a:custGeom>
            <a:avLst/>
            <a:gdLst/>
            <a:ahLst/>
            <a:cxnLst/>
            <a:rect l="l" t="t" r="r" b="b"/>
            <a:pathLst>
              <a:path w="93344" h="85089">
                <a:moveTo>
                  <a:pt x="31596" y="84765"/>
                </a:moveTo>
                <a:lnTo>
                  <a:pt x="19082" y="78791"/>
                </a:lnTo>
                <a:lnTo>
                  <a:pt x="9058" y="69466"/>
                </a:lnTo>
                <a:lnTo>
                  <a:pt x="2404" y="57312"/>
                </a:lnTo>
                <a:lnTo>
                  <a:pt x="0" y="42850"/>
                </a:lnTo>
                <a:lnTo>
                  <a:pt x="2764" y="29269"/>
                </a:lnTo>
                <a:lnTo>
                  <a:pt x="9629" y="17501"/>
                </a:lnTo>
                <a:lnTo>
                  <a:pt x="19835" y="8239"/>
                </a:lnTo>
                <a:lnTo>
                  <a:pt x="32619" y="2175"/>
                </a:lnTo>
                <a:lnTo>
                  <a:pt x="47222" y="0"/>
                </a:lnTo>
                <a:lnTo>
                  <a:pt x="48460" y="17"/>
                </a:lnTo>
                <a:lnTo>
                  <a:pt x="84139" y="18781"/>
                </a:lnTo>
                <a:lnTo>
                  <a:pt x="92861" y="45551"/>
                </a:lnTo>
                <a:lnTo>
                  <a:pt x="89831" y="54859"/>
                </a:lnTo>
                <a:lnTo>
                  <a:pt x="61956" y="81948"/>
                </a:lnTo>
                <a:lnTo>
                  <a:pt x="31596" y="84765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89551" y="4786884"/>
            <a:ext cx="68580" cy="69850"/>
          </a:xfrm>
          <a:custGeom>
            <a:avLst/>
            <a:gdLst/>
            <a:ahLst/>
            <a:cxnLst/>
            <a:rect l="l" t="t" r="r" b="b"/>
            <a:pathLst>
              <a:path w="68580" h="69850">
                <a:moveTo>
                  <a:pt x="29862" y="69583"/>
                </a:moveTo>
                <a:lnTo>
                  <a:pt x="17896" y="64999"/>
                </a:lnTo>
                <a:lnTo>
                  <a:pt x="8278" y="56114"/>
                </a:lnTo>
                <a:lnTo>
                  <a:pt x="1986" y="43451"/>
                </a:lnTo>
                <a:lnTo>
                  <a:pt x="0" y="27534"/>
                </a:lnTo>
                <a:lnTo>
                  <a:pt x="5287" y="14988"/>
                </a:lnTo>
                <a:lnTo>
                  <a:pt x="14612" y="5739"/>
                </a:lnTo>
                <a:lnTo>
                  <a:pt x="26700" y="0"/>
                </a:lnTo>
                <a:lnTo>
                  <a:pt x="26700" y="39624"/>
                </a:lnTo>
                <a:lnTo>
                  <a:pt x="31272" y="44195"/>
                </a:lnTo>
                <a:lnTo>
                  <a:pt x="35844" y="44195"/>
                </a:lnTo>
                <a:lnTo>
                  <a:pt x="68176" y="53633"/>
                </a:lnTo>
                <a:lnTo>
                  <a:pt x="59402" y="62029"/>
                </a:lnTo>
                <a:lnTo>
                  <a:pt x="46527" y="67710"/>
                </a:lnTo>
                <a:lnTo>
                  <a:pt x="29862" y="69583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34539" y="4788408"/>
            <a:ext cx="27940" cy="24765"/>
          </a:xfrm>
          <a:custGeom>
            <a:avLst/>
            <a:gdLst/>
            <a:ahLst/>
            <a:cxnLst/>
            <a:rect l="l" t="t" r="r" b="b"/>
            <a:pathLst>
              <a:path w="27939" h="24764">
                <a:moveTo>
                  <a:pt x="27431" y="24383"/>
                </a:moveTo>
                <a:lnTo>
                  <a:pt x="0" y="24383"/>
                </a:lnTo>
                <a:lnTo>
                  <a:pt x="0" y="0"/>
                </a:lnTo>
                <a:lnTo>
                  <a:pt x="10996" y="4461"/>
                </a:lnTo>
                <a:lnTo>
                  <a:pt x="21362" y="12948"/>
                </a:lnTo>
                <a:lnTo>
                  <a:pt x="27431" y="24383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1179" y="4823459"/>
            <a:ext cx="129539" cy="208915"/>
          </a:xfrm>
          <a:custGeom>
            <a:avLst/>
            <a:gdLst/>
            <a:ahLst/>
            <a:cxnLst/>
            <a:rect l="l" t="t" r="r" b="b"/>
            <a:pathLst>
              <a:path w="129539" h="208914">
                <a:moveTo>
                  <a:pt x="83820" y="208788"/>
                </a:moveTo>
                <a:lnTo>
                  <a:pt x="44983" y="208774"/>
                </a:lnTo>
                <a:lnTo>
                  <a:pt x="18288" y="181356"/>
                </a:lnTo>
                <a:lnTo>
                  <a:pt x="12315" y="116989"/>
                </a:lnTo>
                <a:lnTo>
                  <a:pt x="3372" y="106913"/>
                </a:lnTo>
                <a:lnTo>
                  <a:pt x="0" y="94488"/>
                </a:lnTo>
                <a:lnTo>
                  <a:pt x="805" y="32590"/>
                </a:lnTo>
                <a:lnTo>
                  <a:pt x="4542" y="19661"/>
                </a:lnTo>
                <a:lnTo>
                  <a:pt x="10997" y="8677"/>
                </a:lnTo>
                <a:lnTo>
                  <a:pt x="19812" y="0"/>
                </a:lnTo>
                <a:lnTo>
                  <a:pt x="20348" y="442"/>
                </a:lnTo>
                <a:lnTo>
                  <a:pt x="30344" y="7304"/>
                </a:lnTo>
                <a:lnTo>
                  <a:pt x="41956" y="12851"/>
                </a:lnTo>
                <a:lnTo>
                  <a:pt x="54864" y="16764"/>
                </a:lnTo>
                <a:lnTo>
                  <a:pt x="54864" y="65532"/>
                </a:lnTo>
                <a:lnTo>
                  <a:pt x="59436" y="70104"/>
                </a:lnTo>
                <a:lnTo>
                  <a:pt x="129133" y="70104"/>
                </a:lnTo>
                <a:lnTo>
                  <a:pt x="128670" y="101394"/>
                </a:lnTo>
                <a:lnTo>
                  <a:pt x="122308" y="112801"/>
                </a:lnTo>
                <a:lnTo>
                  <a:pt x="111252" y="120396"/>
                </a:lnTo>
                <a:lnTo>
                  <a:pt x="111240" y="182171"/>
                </a:lnTo>
                <a:lnTo>
                  <a:pt x="107268" y="195675"/>
                </a:lnTo>
                <a:lnTo>
                  <a:pt x="97486" y="205189"/>
                </a:lnTo>
                <a:lnTo>
                  <a:pt x="83820" y="208788"/>
                </a:lnTo>
                <a:close/>
              </a:path>
              <a:path w="129539" h="208914">
                <a:moveTo>
                  <a:pt x="129133" y="70104"/>
                </a:moveTo>
                <a:lnTo>
                  <a:pt x="70104" y="70104"/>
                </a:lnTo>
                <a:lnTo>
                  <a:pt x="74676" y="65532"/>
                </a:lnTo>
                <a:lnTo>
                  <a:pt x="74676" y="60960"/>
                </a:lnTo>
                <a:lnTo>
                  <a:pt x="79280" y="15636"/>
                </a:lnTo>
                <a:lnTo>
                  <a:pt x="103762" y="8370"/>
                </a:lnTo>
                <a:lnTo>
                  <a:pt x="116166" y="5857"/>
                </a:lnTo>
                <a:lnTo>
                  <a:pt x="123356" y="16196"/>
                </a:lnTo>
                <a:lnTo>
                  <a:pt x="127934" y="28588"/>
                </a:lnTo>
                <a:lnTo>
                  <a:pt x="129540" y="42672"/>
                </a:lnTo>
                <a:lnTo>
                  <a:pt x="129133" y="70104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30907" y="4735067"/>
            <a:ext cx="207010" cy="190500"/>
          </a:xfrm>
          <a:custGeom>
            <a:avLst/>
            <a:gdLst/>
            <a:ahLst/>
            <a:cxnLst/>
            <a:rect l="l" t="t" r="r" b="b"/>
            <a:pathLst>
              <a:path w="207010" h="190500">
                <a:moveTo>
                  <a:pt x="158495" y="190499"/>
                </a:moveTo>
                <a:lnTo>
                  <a:pt x="36575" y="190499"/>
                </a:lnTo>
                <a:lnTo>
                  <a:pt x="38099" y="188975"/>
                </a:lnTo>
                <a:lnTo>
                  <a:pt x="38095" y="128705"/>
                </a:lnTo>
                <a:lnTo>
                  <a:pt x="28402" y="91535"/>
                </a:lnTo>
                <a:lnTo>
                  <a:pt x="12201" y="70704"/>
                </a:lnTo>
                <a:lnTo>
                  <a:pt x="16381" y="61186"/>
                </a:lnTo>
                <a:lnTo>
                  <a:pt x="18694" y="48963"/>
                </a:lnTo>
                <a:lnTo>
                  <a:pt x="19006" y="32590"/>
                </a:lnTo>
                <a:lnTo>
                  <a:pt x="15269" y="19661"/>
                </a:lnTo>
                <a:lnTo>
                  <a:pt x="8814" y="8677"/>
                </a:lnTo>
                <a:lnTo>
                  <a:pt x="0" y="0"/>
                </a:lnTo>
                <a:lnTo>
                  <a:pt x="203437" y="1388"/>
                </a:lnTo>
                <a:lnTo>
                  <a:pt x="206667" y="10582"/>
                </a:lnTo>
                <a:lnTo>
                  <a:pt x="196595" y="16763"/>
                </a:lnTo>
                <a:lnTo>
                  <a:pt x="187451" y="16763"/>
                </a:lnTo>
                <a:lnTo>
                  <a:pt x="187450" y="33527"/>
                </a:lnTo>
                <a:lnTo>
                  <a:pt x="93588" y="33535"/>
                </a:lnTo>
                <a:lnTo>
                  <a:pt x="55334" y="49708"/>
                </a:lnTo>
                <a:lnTo>
                  <a:pt x="39627" y="87491"/>
                </a:lnTo>
                <a:lnTo>
                  <a:pt x="41719" y="101235"/>
                </a:lnTo>
                <a:lnTo>
                  <a:pt x="67412" y="131773"/>
                </a:lnTo>
                <a:lnTo>
                  <a:pt x="96222" y="138659"/>
                </a:lnTo>
                <a:lnTo>
                  <a:pt x="187439" y="138659"/>
                </a:lnTo>
                <a:lnTo>
                  <a:pt x="187436" y="165389"/>
                </a:lnTo>
                <a:lnTo>
                  <a:pt x="183024" y="177849"/>
                </a:lnTo>
                <a:lnTo>
                  <a:pt x="172525" y="186964"/>
                </a:lnTo>
                <a:lnTo>
                  <a:pt x="158495" y="190499"/>
                </a:lnTo>
                <a:close/>
              </a:path>
              <a:path w="207010" h="190500">
                <a:moveTo>
                  <a:pt x="187439" y="138659"/>
                </a:moveTo>
                <a:lnTo>
                  <a:pt x="96222" y="138659"/>
                </a:lnTo>
                <a:lnTo>
                  <a:pt x="110591" y="136491"/>
                </a:lnTo>
                <a:lnTo>
                  <a:pt x="123600" y="131101"/>
                </a:lnTo>
                <a:lnTo>
                  <a:pt x="134691" y="122888"/>
                </a:lnTo>
                <a:lnTo>
                  <a:pt x="143304" y="112248"/>
                </a:lnTo>
                <a:lnTo>
                  <a:pt x="148877" y="99581"/>
                </a:lnTo>
                <a:lnTo>
                  <a:pt x="150851" y="85284"/>
                </a:lnTo>
                <a:lnTo>
                  <a:pt x="148556" y="71639"/>
                </a:lnTo>
                <a:lnTo>
                  <a:pt x="122871" y="40667"/>
                </a:lnTo>
                <a:lnTo>
                  <a:pt x="94487" y="33527"/>
                </a:lnTo>
                <a:lnTo>
                  <a:pt x="187450" y="33527"/>
                </a:lnTo>
                <a:lnTo>
                  <a:pt x="187439" y="138659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actice Questions on Operations on S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0" y="676274"/>
            <a:ext cx="9925050" cy="671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/>
          <p:nvPr/>
        </p:nvSpPr>
        <p:spPr>
          <a:xfrm>
            <a:off x="8743042" y="809306"/>
            <a:ext cx="1211579" cy="409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1511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28340"/>
            <a:ext cx="9251741" cy="507831"/>
          </a:xfrm>
        </p:spPr>
        <p:txBody>
          <a:bodyPr/>
          <a:lstStyle/>
          <a:p>
            <a:r>
              <a:rPr lang="en-US" b="1" dirty="0" smtClean="0"/>
              <a:t>Key-Value pairs</a:t>
            </a:r>
            <a:endParaRPr lang="en-MY" b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763524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09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90" dirty="0"/>
              <a:t>A</a:t>
            </a:r>
            <a:r>
              <a:rPr spc="95" dirty="0"/>
              <a:t>b</a:t>
            </a:r>
            <a:r>
              <a:rPr spc="-5" dirty="0"/>
              <a:t>s</a:t>
            </a:r>
            <a:r>
              <a:rPr spc="225" dirty="0"/>
              <a:t>t</a:t>
            </a:r>
            <a:r>
              <a:rPr spc="-20" dirty="0"/>
              <a:t>r</a:t>
            </a:r>
            <a:r>
              <a:rPr spc="175" dirty="0"/>
              <a:t>a</a:t>
            </a:r>
            <a:r>
              <a:rPr spc="-120" dirty="0"/>
              <a:t>c</a:t>
            </a:r>
            <a:r>
              <a:rPr spc="220" dirty="0"/>
              <a:t>t</a:t>
            </a:r>
            <a:r>
              <a:rPr spc="-90" dirty="0"/>
              <a:t> </a:t>
            </a:r>
            <a:r>
              <a:rPr spc="-310" dirty="0"/>
              <a:t>D</a:t>
            </a:r>
            <a:r>
              <a:rPr spc="150" dirty="0"/>
              <a:t>a</a:t>
            </a:r>
            <a:r>
              <a:rPr spc="165" dirty="0"/>
              <a:t>t</a:t>
            </a:r>
            <a:r>
              <a:rPr spc="160" dirty="0"/>
              <a:t>a</a:t>
            </a:r>
            <a:r>
              <a:rPr spc="-45" dirty="0"/>
              <a:t> </a:t>
            </a:r>
            <a:r>
              <a:rPr spc="-505" dirty="0"/>
              <a:t>T</a:t>
            </a:r>
            <a:r>
              <a:rPr spc="-110" dirty="0"/>
              <a:t>y</a:t>
            </a:r>
            <a:r>
              <a:rPr spc="125" dirty="0"/>
              <a:t>p</a:t>
            </a:r>
            <a:r>
              <a:rPr spc="180" dirty="0"/>
              <a:t>e</a:t>
            </a:r>
            <a:r>
              <a:rPr spc="25" dirty="0"/>
              <a:t>s</a:t>
            </a:r>
            <a:r>
              <a:rPr spc="-60" dirty="0"/>
              <a:t> </a:t>
            </a:r>
            <a:r>
              <a:rPr spc="-85" dirty="0"/>
              <a:t>(</a:t>
            </a:r>
            <a:r>
              <a:rPr spc="-390" dirty="0"/>
              <a:t>A</a:t>
            </a:r>
            <a:r>
              <a:rPr spc="-380" dirty="0"/>
              <a:t>D</a:t>
            </a:r>
            <a:r>
              <a:rPr spc="-370" dirty="0"/>
              <a:t>T</a:t>
            </a:r>
            <a:r>
              <a:rPr spc="-80" dirty="0"/>
              <a:t>)</a:t>
            </a:r>
            <a:r>
              <a:rPr spc="-85" dirty="0"/>
              <a:t> </a:t>
            </a:r>
            <a:r>
              <a:rPr sz="2300" spc="15" dirty="0">
                <a:latin typeface="Calibri"/>
                <a:cs typeface="Calibri"/>
              </a:rPr>
              <a:t>(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nu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361" y="4846154"/>
            <a:ext cx="9078595" cy="1238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30" dirty="0">
                <a:latin typeface="Times New Roman"/>
                <a:cs typeface="Times New Roman"/>
              </a:rPr>
              <a:t>F</a:t>
            </a:r>
            <a:r>
              <a:rPr sz="1450" spc="-55" dirty="0">
                <a:latin typeface="Times New Roman"/>
                <a:cs typeface="Times New Roman"/>
              </a:rPr>
              <a:t>i</a:t>
            </a:r>
            <a:r>
              <a:rPr sz="1450" spc="95" dirty="0">
                <a:latin typeface="Times New Roman"/>
                <a:cs typeface="Times New Roman"/>
              </a:rPr>
              <a:t>e</a:t>
            </a:r>
            <a:r>
              <a:rPr sz="1450" spc="-55" dirty="0">
                <a:latin typeface="Times New Roman"/>
                <a:cs typeface="Times New Roman"/>
              </a:rPr>
              <a:t>l</a:t>
            </a:r>
            <a:r>
              <a:rPr sz="1450" spc="75" dirty="0">
                <a:latin typeface="Times New Roman"/>
                <a:cs typeface="Times New Roman"/>
              </a:rPr>
              <a:t>d</a:t>
            </a:r>
            <a:r>
              <a:rPr sz="1450" spc="20" dirty="0">
                <a:latin typeface="Times New Roman"/>
                <a:cs typeface="Times New Roman"/>
              </a:rPr>
              <a:t>s</a:t>
            </a:r>
            <a:r>
              <a:rPr sz="1450" spc="5" dirty="0">
                <a:latin typeface="Calibri"/>
                <a:cs typeface="Calibri"/>
              </a:rPr>
              <a:t>: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A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20" dirty="0">
                <a:latin typeface="Calibri"/>
                <a:cs typeface="Calibri"/>
              </a:rPr>
              <a:t>s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20" dirty="0">
                <a:latin typeface="Calibri"/>
                <a:cs typeface="Calibri"/>
              </a:rPr>
              <a:t>n</a:t>
            </a:r>
            <a:r>
              <a:rPr sz="1450" spc="-5" dirty="0">
                <a:latin typeface="Calibri"/>
                <a:cs typeface="Calibri"/>
              </a:rPr>
              <a:t>g</a:t>
            </a:r>
            <a:r>
              <a:rPr sz="1450" spc="10" dirty="0">
                <a:latin typeface="Calibri"/>
                <a:cs typeface="Calibri"/>
              </a:rPr>
              <a:t>le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eleme</a:t>
            </a:r>
            <a:r>
              <a:rPr sz="1450" spc="-10" dirty="0">
                <a:latin typeface="Calibri"/>
                <a:cs typeface="Calibri"/>
              </a:rPr>
              <a:t>n</a:t>
            </a:r>
            <a:r>
              <a:rPr sz="1450" spc="-5" dirty="0">
                <a:latin typeface="Calibri"/>
                <a:cs typeface="Calibri"/>
              </a:rPr>
              <a:t>ta</a:t>
            </a:r>
            <a:r>
              <a:rPr sz="1450" spc="25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y</a:t>
            </a:r>
            <a:r>
              <a:rPr sz="1450" spc="-5" dirty="0">
                <a:latin typeface="Calibri"/>
                <a:cs typeface="Calibri"/>
              </a:rPr>
              <a:t> </a:t>
            </a:r>
            <a:r>
              <a:rPr sz="1450" spc="20" dirty="0">
                <a:latin typeface="Calibri"/>
                <a:cs typeface="Calibri"/>
              </a:rPr>
              <a:t>u</a:t>
            </a:r>
            <a:r>
              <a:rPr sz="1450" spc="5" dirty="0">
                <a:latin typeface="Calibri"/>
                <a:cs typeface="Calibri"/>
              </a:rPr>
              <a:t>nit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5" dirty="0">
                <a:latin typeface="Calibri"/>
                <a:cs typeface="Calibri"/>
              </a:rPr>
              <a:t>f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5" dirty="0">
                <a:latin typeface="Calibri"/>
                <a:cs typeface="Calibri"/>
              </a:rPr>
              <a:t>n</a:t>
            </a:r>
            <a:r>
              <a:rPr sz="1450" spc="-35" dirty="0">
                <a:latin typeface="Calibri"/>
                <a:cs typeface="Calibri"/>
              </a:rPr>
              <a:t>f</a:t>
            </a:r>
            <a:r>
              <a:rPr sz="1450" spc="15" dirty="0">
                <a:latin typeface="Calibri"/>
                <a:cs typeface="Calibri"/>
              </a:rPr>
              <a:t>o</a:t>
            </a:r>
            <a:r>
              <a:rPr sz="1450" spc="-5" dirty="0">
                <a:latin typeface="Calibri"/>
                <a:cs typeface="Calibri"/>
              </a:rPr>
              <a:t>r</a:t>
            </a:r>
            <a:r>
              <a:rPr sz="1450" spc="20" dirty="0">
                <a:latin typeface="Calibri"/>
                <a:cs typeface="Calibri"/>
              </a:rPr>
              <a:t>m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15" dirty="0">
                <a:latin typeface="Calibri"/>
                <a:cs typeface="Calibri"/>
              </a:rPr>
              <a:t>on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s</a:t>
            </a:r>
            <a:r>
              <a:rPr sz="1450" spc="5" dirty="0">
                <a:latin typeface="Calibri"/>
                <a:cs typeface="Calibri"/>
              </a:rPr>
              <a:t>y</a:t>
            </a:r>
            <a:r>
              <a:rPr sz="1450" spc="20" dirty="0">
                <a:latin typeface="Calibri"/>
                <a:cs typeface="Calibri"/>
              </a:rPr>
              <a:t>mb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5" dirty="0">
                <a:latin typeface="Calibri"/>
                <a:cs typeface="Calibri"/>
              </a:rPr>
              <a:t>l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15" dirty="0">
                <a:latin typeface="Calibri"/>
                <a:cs typeface="Calibri"/>
              </a:rPr>
              <a:t>z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20" dirty="0">
                <a:latin typeface="Calibri"/>
                <a:cs typeface="Calibri"/>
              </a:rPr>
              <a:t>n</a:t>
            </a:r>
            <a:r>
              <a:rPr sz="1450" spc="10" dirty="0">
                <a:latin typeface="Calibri"/>
                <a:cs typeface="Calibri"/>
              </a:rPr>
              <a:t>g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h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-30" dirty="0">
                <a:latin typeface="Calibri"/>
                <a:cs typeface="Calibri"/>
              </a:rPr>
              <a:t>A</a:t>
            </a:r>
            <a:r>
              <a:rPr sz="1450" spc="-5" dirty="0">
                <a:latin typeface="Calibri"/>
                <a:cs typeface="Calibri"/>
              </a:rPr>
              <a:t>t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-5" dirty="0">
                <a:latin typeface="Calibri"/>
                <a:cs typeface="Calibri"/>
              </a:rPr>
              <a:t>r</a:t>
            </a:r>
            <a:r>
              <a:rPr sz="1450" spc="5" dirty="0">
                <a:latin typeface="Calibri"/>
                <a:cs typeface="Calibri"/>
              </a:rPr>
              <a:t>ib</a:t>
            </a:r>
            <a:r>
              <a:rPr sz="1450" spc="20" dirty="0">
                <a:latin typeface="Calibri"/>
                <a:cs typeface="Calibri"/>
              </a:rPr>
              <a:t>u</a:t>
            </a:r>
            <a:r>
              <a:rPr sz="1450" spc="-5" dirty="0">
                <a:latin typeface="Calibri"/>
                <a:cs typeface="Calibri"/>
              </a:rPr>
              <a:t>t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5" dirty="0">
                <a:latin typeface="Calibri"/>
                <a:cs typeface="Calibri"/>
              </a:rPr>
              <a:t>f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an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n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i</a:t>
            </a:r>
            <a:r>
              <a:rPr sz="1450" spc="10" dirty="0">
                <a:latin typeface="Calibri"/>
                <a:cs typeface="Calibri"/>
              </a:rPr>
              <a:t>ty</a:t>
            </a:r>
            <a:r>
              <a:rPr sz="1450" spc="-2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10" dirty="0">
                <a:latin typeface="Calibri"/>
                <a:cs typeface="Calibri"/>
              </a:rPr>
              <a:t>s </a:t>
            </a:r>
            <a:r>
              <a:rPr sz="1450" spc="15" dirty="0">
                <a:latin typeface="Calibri"/>
                <a:cs typeface="Calibri"/>
              </a:rPr>
              <a:t>k</a:t>
            </a:r>
            <a:r>
              <a:rPr sz="1450" spc="5" dirty="0">
                <a:latin typeface="Calibri"/>
                <a:cs typeface="Calibri"/>
              </a:rPr>
              <a:t>n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25" dirty="0">
                <a:latin typeface="Calibri"/>
                <a:cs typeface="Calibri"/>
              </a:rPr>
              <a:t>w</a:t>
            </a:r>
            <a:r>
              <a:rPr sz="1450" spc="15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as a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F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10" dirty="0">
                <a:latin typeface="Calibri"/>
                <a:cs typeface="Calibri"/>
              </a:rPr>
              <a:t>el</a:t>
            </a:r>
            <a:r>
              <a:rPr sz="1450" spc="5" dirty="0">
                <a:latin typeface="Calibri"/>
                <a:cs typeface="Calibri"/>
              </a:rPr>
              <a:t>d.</a:t>
            </a:r>
            <a:endParaRPr sz="1450">
              <a:latin typeface="Calibri"/>
              <a:cs typeface="Calibri"/>
            </a:endParaRPr>
          </a:p>
          <a:p>
            <a:pPr marL="12700" marR="5080">
              <a:lnSpc>
                <a:spcPts val="1610"/>
              </a:lnSpc>
              <a:spcBef>
                <a:spcPts val="844"/>
              </a:spcBef>
            </a:pPr>
            <a:r>
              <a:rPr sz="1450" spc="-160" dirty="0">
                <a:latin typeface="Times New Roman"/>
                <a:cs typeface="Times New Roman"/>
              </a:rPr>
              <a:t>R</a:t>
            </a:r>
            <a:r>
              <a:rPr sz="1450" spc="95" dirty="0">
                <a:latin typeface="Times New Roman"/>
                <a:cs typeface="Times New Roman"/>
              </a:rPr>
              <a:t>e</a:t>
            </a:r>
            <a:r>
              <a:rPr sz="1450" spc="-45" dirty="0">
                <a:latin typeface="Times New Roman"/>
                <a:cs typeface="Times New Roman"/>
              </a:rPr>
              <a:t>c</a:t>
            </a:r>
            <a:r>
              <a:rPr sz="1450" spc="70" dirty="0">
                <a:latin typeface="Times New Roman"/>
                <a:cs typeface="Times New Roman"/>
              </a:rPr>
              <a:t>o</a:t>
            </a:r>
            <a:r>
              <a:rPr sz="1450" spc="15" dirty="0">
                <a:latin typeface="Times New Roman"/>
                <a:cs typeface="Times New Roman"/>
              </a:rPr>
              <a:t>r</a:t>
            </a:r>
            <a:r>
              <a:rPr sz="1450" spc="70" dirty="0">
                <a:latin typeface="Times New Roman"/>
                <a:cs typeface="Times New Roman"/>
              </a:rPr>
              <a:t>d</a:t>
            </a:r>
            <a:r>
              <a:rPr sz="1450" spc="5" dirty="0">
                <a:latin typeface="Calibri"/>
                <a:cs typeface="Calibri"/>
              </a:rPr>
              <a:t>:</a:t>
            </a:r>
            <a:r>
              <a:rPr sz="1450" spc="-15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A </a:t>
            </a:r>
            <a:r>
              <a:rPr sz="1450" spc="-10" dirty="0">
                <a:latin typeface="Calibri"/>
                <a:cs typeface="Calibri"/>
              </a:rPr>
              <a:t>c</a:t>
            </a:r>
            <a:r>
              <a:rPr sz="1450" spc="15" dirty="0">
                <a:latin typeface="Calibri"/>
                <a:cs typeface="Calibri"/>
              </a:rPr>
              <a:t>o</a:t>
            </a:r>
            <a:r>
              <a:rPr sz="1450" spc="-10" dirty="0">
                <a:latin typeface="Calibri"/>
                <a:cs typeface="Calibri"/>
              </a:rPr>
              <a:t>l</a:t>
            </a:r>
            <a:r>
              <a:rPr sz="1450" spc="10" dirty="0">
                <a:latin typeface="Calibri"/>
                <a:cs typeface="Calibri"/>
              </a:rPr>
              <a:t>le</a:t>
            </a:r>
            <a:r>
              <a:rPr sz="1450" spc="5" dirty="0">
                <a:latin typeface="Calibri"/>
                <a:cs typeface="Calibri"/>
              </a:rPr>
              <a:t>c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15" dirty="0">
                <a:latin typeface="Calibri"/>
                <a:cs typeface="Calibri"/>
              </a:rPr>
              <a:t>on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of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di</a:t>
            </a:r>
            <a:r>
              <a:rPr sz="1450" spc="-20" dirty="0">
                <a:latin typeface="Calibri"/>
                <a:cs typeface="Calibri"/>
              </a:rPr>
              <a:t>ff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t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d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spc="-20" dirty="0">
                <a:latin typeface="Calibri"/>
                <a:cs typeface="Calibri"/>
              </a:rPr>
              <a:t>t</a:t>
            </a:r>
            <a:r>
              <a:rPr sz="1450" spc="10" dirty="0">
                <a:latin typeface="Calibri"/>
                <a:cs typeface="Calibri"/>
              </a:rPr>
              <a:t>a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i</a:t>
            </a:r>
            <a:r>
              <a:rPr sz="1450" spc="-5" dirty="0">
                <a:latin typeface="Calibri"/>
                <a:cs typeface="Calibri"/>
              </a:rPr>
              <a:t>t</a:t>
            </a:r>
            <a:r>
              <a:rPr sz="1450" spc="15" dirty="0">
                <a:latin typeface="Calibri"/>
                <a:cs typeface="Calibri"/>
              </a:rPr>
              <a:t>ems</a:t>
            </a:r>
            <a:r>
              <a:rPr sz="1450" spc="-5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is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kn</a:t>
            </a:r>
            <a:r>
              <a:rPr sz="1450" spc="15" dirty="0">
                <a:latin typeface="Calibri"/>
                <a:cs typeface="Calibri"/>
              </a:rPr>
              <a:t>o</a:t>
            </a:r>
            <a:r>
              <a:rPr sz="1450" spc="25" dirty="0">
                <a:latin typeface="Calibri"/>
                <a:cs typeface="Calibri"/>
              </a:rPr>
              <a:t>w</a:t>
            </a:r>
            <a:r>
              <a:rPr sz="1450" spc="15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spc="10" dirty="0">
                <a:latin typeface="Calibri"/>
                <a:cs typeface="Calibri"/>
              </a:rPr>
              <a:t>s a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-5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c</a:t>
            </a:r>
            <a:r>
              <a:rPr sz="1450" spc="-5" dirty="0">
                <a:latin typeface="Calibri"/>
                <a:cs typeface="Calibri"/>
              </a:rPr>
              <a:t>or</a:t>
            </a:r>
            <a:r>
              <a:rPr sz="1450" spc="5" dirty="0">
                <a:latin typeface="Calibri"/>
                <a:cs typeface="Calibri"/>
              </a:rPr>
              <a:t>d.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F</a:t>
            </a:r>
            <a:r>
              <a:rPr sz="1450" spc="10" dirty="0">
                <a:latin typeface="Calibri"/>
                <a:cs typeface="Calibri"/>
              </a:rPr>
              <a:t>or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-5" dirty="0">
                <a:latin typeface="Calibri"/>
                <a:cs typeface="Calibri"/>
              </a:rPr>
              <a:t>e</a:t>
            </a:r>
            <a:r>
              <a:rPr sz="1450" spc="-25" dirty="0">
                <a:latin typeface="Calibri"/>
                <a:cs typeface="Calibri"/>
              </a:rPr>
              <a:t>x</a:t>
            </a:r>
            <a:r>
              <a:rPr sz="1450" spc="15" dirty="0">
                <a:latin typeface="Calibri"/>
                <a:cs typeface="Calibri"/>
              </a:rPr>
              <a:t>am</a:t>
            </a:r>
            <a:r>
              <a:rPr sz="1450" spc="5" dirty="0">
                <a:latin typeface="Calibri"/>
                <a:cs typeface="Calibri"/>
              </a:rPr>
              <a:t>ple: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5" dirty="0">
                <a:latin typeface="Calibri"/>
                <a:cs typeface="Calibri"/>
              </a:rPr>
              <a:t>f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-5" dirty="0">
                <a:latin typeface="Calibri"/>
                <a:cs typeface="Calibri"/>
              </a:rPr>
              <a:t>e</a:t>
            </a:r>
            <a:r>
              <a:rPr sz="1450" spc="-35" dirty="0">
                <a:latin typeface="Calibri"/>
                <a:cs typeface="Calibri"/>
              </a:rPr>
              <a:t>f</a:t>
            </a:r>
            <a:r>
              <a:rPr sz="1450" spc="10" dirty="0">
                <a:latin typeface="Calibri"/>
                <a:cs typeface="Calibri"/>
              </a:rPr>
              <a:t>err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20" dirty="0">
                <a:latin typeface="Calibri"/>
                <a:cs typeface="Calibri"/>
              </a:rPr>
              <a:t>n</a:t>
            </a:r>
            <a:r>
              <a:rPr sz="1450" spc="10" dirty="0">
                <a:latin typeface="Calibri"/>
                <a:cs typeface="Calibri"/>
              </a:rPr>
              <a:t>g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spc="-5" dirty="0">
                <a:latin typeface="Calibri"/>
                <a:cs typeface="Calibri"/>
              </a:rPr>
              <a:t>t</a:t>
            </a:r>
            <a:r>
              <a:rPr sz="1450" spc="15" dirty="0">
                <a:latin typeface="Calibri"/>
                <a:cs typeface="Calibri"/>
              </a:rPr>
              <a:t>o</a:t>
            </a:r>
            <a:r>
              <a:rPr sz="1450" spc="-1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h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5" dirty="0">
                <a:latin typeface="Calibri"/>
                <a:cs typeface="Calibri"/>
              </a:rPr>
              <a:t>m</a:t>
            </a:r>
            <a:r>
              <a:rPr sz="1450" spc="20" dirty="0">
                <a:latin typeface="Calibri"/>
                <a:cs typeface="Calibri"/>
              </a:rPr>
              <a:t>p</a:t>
            </a:r>
            <a:r>
              <a:rPr sz="1450" spc="-5" dirty="0">
                <a:latin typeface="Calibri"/>
                <a:cs typeface="Calibri"/>
              </a:rPr>
              <a:t>lo</a:t>
            </a:r>
            <a:r>
              <a:rPr sz="1450" spc="-10" dirty="0">
                <a:latin typeface="Calibri"/>
                <a:cs typeface="Calibri"/>
              </a:rPr>
              <a:t>y</a:t>
            </a:r>
            <a:r>
              <a:rPr sz="1450" spc="10" dirty="0">
                <a:latin typeface="Calibri"/>
                <a:cs typeface="Calibri"/>
              </a:rPr>
              <a:t>ee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n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i</a:t>
            </a:r>
            <a:r>
              <a:rPr sz="1450" spc="10" dirty="0">
                <a:latin typeface="Calibri"/>
                <a:cs typeface="Calibri"/>
              </a:rPr>
              <a:t>ty</a:t>
            </a:r>
            <a:r>
              <a:rPr sz="1450" spc="-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h</a:t>
            </a:r>
            <a:r>
              <a:rPr sz="1450" spc="10" dirty="0">
                <a:latin typeface="Calibri"/>
                <a:cs typeface="Calibri"/>
              </a:rPr>
              <a:t>en</a:t>
            </a:r>
            <a:r>
              <a:rPr sz="1450" spc="5" dirty="0">
                <a:latin typeface="Calibri"/>
                <a:cs typeface="Calibri"/>
              </a:rPr>
              <a:t> i</a:t>
            </a:r>
            <a:r>
              <a:rPr sz="1450" spc="-5" dirty="0">
                <a:latin typeface="Calibri"/>
                <a:cs typeface="Calibri"/>
              </a:rPr>
              <a:t>t</a:t>
            </a:r>
            <a:r>
              <a:rPr sz="1450" spc="10" dirty="0">
                <a:latin typeface="Calibri"/>
                <a:cs typeface="Calibri"/>
              </a:rPr>
              <a:t>s </a:t>
            </a:r>
            <a:r>
              <a:rPr sz="1450" spc="5" dirty="0">
                <a:latin typeface="Calibri"/>
                <a:cs typeface="Calibri"/>
              </a:rPr>
              <a:t>n</a:t>
            </a:r>
            <a:r>
              <a:rPr sz="1450" spc="10" dirty="0">
                <a:latin typeface="Calibri"/>
                <a:cs typeface="Calibri"/>
              </a:rPr>
              <a:t>ame,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id,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a</a:t>
            </a:r>
            <a:r>
              <a:rPr sz="1450" spc="5" dirty="0">
                <a:latin typeface="Calibri"/>
                <a:cs typeface="Calibri"/>
              </a:rPr>
              <a:t>d</a:t>
            </a:r>
            <a:r>
              <a:rPr sz="1450" spc="20" dirty="0">
                <a:latin typeface="Calibri"/>
                <a:cs typeface="Calibri"/>
              </a:rPr>
              <a:t>d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5" dirty="0">
                <a:latin typeface="Calibri"/>
                <a:cs typeface="Calibri"/>
              </a:rPr>
              <a:t>s</a:t>
            </a:r>
            <a:r>
              <a:rPr sz="1450" spc="10" dirty="0">
                <a:latin typeface="Calibri"/>
                <a:cs typeface="Calibri"/>
              </a:rPr>
              <a:t>s 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spc="20" dirty="0">
                <a:latin typeface="Calibri"/>
                <a:cs typeface="Calibri"/>
              </a:rPr>
              <a:t>n</a:t>
            </a:r>
            <a:r>
              <a:rPr sz="1450" spc="15" dirty="0">
                <a:latin typeface="Calibri"/>
                <a:cs typeface="Calibri"/>
              </a:rPr>
              <a:t>d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job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10" dirty="0">
                <a:latin typeface="Calibri"/>
                <a:cs typeface="Calibri"/>
              </a:rPr>
              <a:t>tle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c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spc="15" dirty="0">
                <a:latin typeface="Calibri"/>
                <a:cs typeface="Calibri"/>
              </a:rPr>
              <a:t>n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b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g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20" dirty="0">
                <a:latin typeface="Calibri"/>
                <a:cs typeface="Calibri"/>
              </a:rPr>
              <a:t>u</a:t>
            </a:r>
            <a:r>
              <a:rPr sz="1450" spc="5" dirty="0">
                <a:latin typeface="Calibri"/>
                <a:cs typeface="Calibri"/>
              </a:rPr>
              <a:t>p</a:t>
            </a:r>
            <a:r>
              <a:rPr sz="1450" spc="10" dirty="0">
                <a:latin typeface="Calibri"/>
                <a:cs typeface="Calibri"/>
              </a:rPr>
              <a:t>ed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spc="-5" dirty="0">
                <a:latin typeface="Calibri"/>
                <a:cs typeface="Calibri"/>
              </a:rPr>
              <a:t>t</a:t>
            </a:r>
            <a:r>
              <a:rPr sz="1450" spc="15" dirty="0">
                <a:latin typeface="Calibri"/>
                <a:cs typeface="Calibri"/>
              </a:rPr>
              <a:t>o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-35" dirty="0">
                <a:latin typeface="Calibri"/>
                <a:cs typeface="Calibri"/>
              </a:rPr>
              <a:t>f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15" dirty="0">
                <a:latin typeface="Calibri"/>
                <a:cs typeface="Calibri"/>
              </a:rPr>
              <a:t>rm 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h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c</a:t>
            </a:r>
            <a:r>
              <a:rPr sz="1450" spc="15" dirty="0">
                <a:latin typeface="Calibri"/>
                <a:cs typeface="Calibri"/>
              </a:rPr>
              <a:t>o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15" dirty="0">
                <a:latin typeface="Calibri"/>
                <a:cs typeface="Calibri"/>
              </a:rPr>
              <a:t>d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spc="-35" dirty="0">
                <a:latin typeface="Calibri"/>
                <a:cs typeface="Calibri"/>
              </a:rPr>
              <a:t>f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10" dirty="0">
                <a:latin typeface="Calibri"/>
                <a:cs typeface="Calibri"/>
              </a:rPr>
              <a:t>r</a:t>
            </a:r>
            <a:r>
              <a:rPr sz="1450" spc="15" dirty="0">
                <a:latin typeface="Calibri"/>
                <a:cs typeface="Calibri"/>
              </a:rPr>
              <a:t> th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em</a:t>
            </a:r>
            <a:r>
              <a:rPr sz="1450" spc="5" dirty="0">
                <a:latin typeface="Calibri"/>
                <a:cs typeface="Calibri"/>
              </a:rPr>
              <a:t>pl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-25" dirty="0">
                <a:latin typeface="Calibri"/>
                <a:cs typeface="Calibri"/>
              </a:rPr>
              <a:t>y</a:t>
            </a:r>
            <a:r>
              <a:rPr sz="1450" spc="10" dirty="0">
                <a:latin typeface="Calibri"/>
                <a:cs typeface="Calibri"/>
              </a:rPr>
              <a:t>ee.</a:t>
            </a:r>
            <a:endParaRPr sz="1450">
              <a:latin typeface="Calibri"/>
              <a:cs typeface="Calibri"/>
            </a:endParaRPr>
          </a:p>
          <a:p>
            <a:pPr marL="12700" marR="229870">
              <a:lnSpc>
                <a:spcPts val="1610"/>
              </a:lnSpc>
              <a:spcBef>
                <a:spcPts val="815"/>
              </a:spcBef>
            </a:pPr>
            <a:r>
              <a:rPr sz="1450" spc="-130" dirty="0">
                <a:latin typeface="Times New Roman"/>
                <a:cs typeface="Times New Roman"/>
              </a:rPr>
              <a:t>F</a:t>
            </a:r>
            <a:r>
              <a:rPr sz="1450" spc="-55" dirty="0">
                <a:latin typeface="Times New Roman"/>
                <a:cs typeface="Times New Roman"/>
              </a:rPr>
              <a:t>il</a:t>
            </a:r>
            <a:r>
              <a:rPr sz="1450" spc="100" dirty="0">
                <a:latin typeface="Times New Roman"/>
                <a:cs typeface="Times New Roman"/>
              </a:rPr>
              <a:t>e</a:t>
            </a:r>
            <a:r>
              <a:rPr sz="1450" spc="5" dirty="0">
                <a:latin typeface="Calibri"/>
                <a:cs typeface="Calibri"/>
              </a:rPr>
              <a:t>:</a:t>
            </a:r>
            <a:r>
              <a:rPr sz="1450" spc="15" dirty="0">
                <a:latin typeface="Calibri"/>
                <a:cs typeface="Calibri"/>
              </a:rPr>
              <a:t> A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c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5" dirty="0">
                <a:latin typeface="Calibri"/>
                <a:cs typeface="Calibri"/>
              </a:rPr>
              <a:t>lle</a:t>
            </a:r>
            <a:r>
              <a:rPr sz="1450" spc="-10" dirty="0">
                <a:latin typeface="Calibri"/>
                <a:cs typeface="Calibri"/>
              </a:rPr>
              <a:t>c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i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15" dirty="0">
                <a:latin typeface="Calibri"/>
                <a:cs typeface="Calibri"/>
              </a:rPr>
              <a:t>n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5" dirty="0">
                <a:latin typeface="Calibri"/>
                <a:cs typeface="Calibri"/>
              </a:rPr>
              <a:t>f </a:t>
            </a:r>
            <a:r>
              <a:rPr sz="1450" spc="20" dirty="0">
                <a:latin typeface="Calibri"/>
                <a:cs typeface="Calibri"/>
              </a:rPr>
              <a:t>d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-5" dirty="0">
                <a:latin typeface="Calibri"/>
                <a:cs typeface="Calibri"/>
              </a:rPr>
              <a:t>f</a:t>
            </a:r>
            <a:r>
              <a:rPr sz="1450" spc="-35" dirty="0">
                <a:latin typeface="Calibri"/>
                <a:cs typeface="Calibri"/>
              </a:rPr>
              <a:t>f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5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t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c</a:t>
            </a:r>
            <a:r>
              <a:rPr sz="1450" spc="15" dirty="0">
                <a:latin typeface="Calibri"/>
                <a:cs typeface="Calibri"/>
              </a:rPr>
              <a:t>o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5" dirty="0">
                <a:latin typeface="Calibri"/>
                <a:cs typeface="Calibri"/>
              </a:rPr>
              <a:t>d</a:t>
            </a:r>
            <a:r>
              <a:rPr sz="1450" spc="10" dirty="0">
                <a:latin typeface="Calibri"/>
                <a:cs typeface="Calibri"/>
              </a:rPr>
              <a:t>s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5" dirty="0">
                <a:latin typeface="Calibri"/>
                <a:cs typeface="Calibri"/>
              </a:rPr>
              <a:t>f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5" dirty="0">
                <a:latin typeface="Calibri"/>
                <a:cs typeface="Calibri"/>
              </a:rPr>
              <a:t>n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n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i</a:t>
            </a:r>
            <a:r>
              <a:rPr sz="1450" spc="10" dirty="0">
                <a:latin typeface="Calibri"/>
                <a:cs typeface="Calibri"/>
              </a:rPr>
              <a:t>ty</a:t>
            </a:r>
            <a:r>
              <a:rPr sz="1450" spc="-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yp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10" dirty="0">
                <a:latin typeface="Calibri"/>
                <a:cs typeface="Calibri"/>
              </a:rPr>
              <a:t>s </a:t>
            </a:r>
            <a:r>
              <a:rPr sz="1450" spc="15" dirty="0">
                <a:latin typeface="Calibri"/>
                <a:cs typeface="Calibri"/>
              </a:rPr>
              <a:t>k</a:t>
            </a:r>
            <a:r>
              <a:rPr sz="1450" spc="5" dirty="0">
                <a:latin typeface="Calibri"/>
                <a:cs typeface="Calibri"/>
              </a:rPr>
              <a:t>n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25" dirty="0">
                <a:latin typeface="Calibri"/>
                <a:cs typeface="Calibri"/>
              </a:rPr>
              <a:t>w</a:t>
            </a:r>
            <a:r>
              <a:rPr sz="1450" spc="15" dirty="0">
                <a:latin typeface="Calibri"/>
                <a:cs typeface="Calibri"/>
              </a:rPr>
              <a:t>n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as</a:t>
            </a:r>
            <a:r>
              <a:rPr sz="1450" spc="-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a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Fi</a:t>
            </a:r>
            <a:r>
              <a:rPr sz="1450" spc="-10" dirty="0">
                <a:latin typeface="Calibri"/>
                <a:cs typeface="Calibri"/>
              </a:rPr>
              <a:t>l</a:t>
            </a:r>
            <a:r>
              <a:rPr sz="1450" spc="10" dirty="0">
                <a:latin typeface="Calibri"/>
                <a:cs typeface="Calibri"/>
              </a:rPr>
              <a:t>e.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F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10" dirty="0">
                <a:latin typeface="Calibri"/>
                <a:cs typeface="Calibri"/>
              </a:rPr>
              <a:t>r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x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spc="20" dirty="0">
                <a:latin typeface="Calibri"/>
                <a:cs typeface="Calibri"/>
              </a:rPr>
              <a:t>mp</a:t>
            </a:r>
            <a:r>
              <a:rPr sz="1450" spc="-10" dirty="0">
                <a:latin typeface="Calibri"/>
                <a:cs typeface="Calibri"/>
              </a:rPr>
              <a:t>l</a:t>
            </a:r>
            <a:r>
              <a:rPr sz="1450" spc="10" dirty="0">
                <a:latin typeface="Calibri"/>
                <a:cs typeface="Calibri"/>
              </a:rPr>
              <a:t>e: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if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h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-5" dirty="0">
                <a:latin typeface="Calibri"/>
                <a:cs typeface="Calibri"/>
              </a:rPr>
              <a:t>ar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10</a:t>
            </a:r>
            <a:r>
              <a:rPr sz="1450" spc="10" dirty="0">
                <a:latin typeface="Calibri"/>
                <a:cs typeface="Calibri"/>
              </a:rPr>
              <a:t>0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em</a:t>
            </a:r>
            <a:r>
              <a:rPr sz="1450" spc="5" dirty="0">
                <a:latin typeface="Calibri"/>
                <a:cs typeface="Calibri"/>
              </a:rPr>
              <a:t>pl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-25" dirty="0">
                <a:latin typeface="Calibri"/>
                <a:cs typeface="Calibri"/>
              </a:rPr>
              <a:t>y</a:t>
            </a:r>
            <a:r>
              <a:rPr sz="1450" spc="10" dirty="0">
                <a:latin typeface="Calibri"/>
                <a:cs typeface="Calibri"/>
              </a:rPr>
              <a:t>ee</a:t>
            </a:r>
            <a:r>
              <a:rPr sz="1450" spc="20" dirty="0">
                <a:latin typeface="Calibri"/>
                <a:cs typeface="Calibri"/>
              </a:rPr>
              <a:t>s</a:t>
            </a:r>
            <a:r>
              <a:rPr sz="1450" spc="5" dirty="0">
                <a:latin typeface="Calibri"/>
                <a:cs typeface="Calibri"/>
              </a:rPr>
              <a:t>, 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h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25" dirty="0">
                <a:latin typeface="Calibri"/>
                <a:cs typeface="Calibri"/>
              </a:rPr>
              <a:t>w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5" dirty="0">
                <a:latin typeface="Calibri"/>
                <a:cs typeface="Calibri"/>
              </a:rPr>
              <a:t>ll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b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1</a:t>
            </a:r>
            <a:r>
              <a:rPr sz="1450" spc="15" dirty="0">
                <a:latin typeface="Calibri"/>
                <a:cs typeface="Calibri"/>
              </a:rPr>
              <a:t>0</a:t>
            </a:r>
            <a:r>
              <a:rPr sz="1450" spc="10" dirty="0">
                <a:latin typeface="Calibri"/>
                <a:cs typeface="Calibri"/>
              </a:rPr>
              <a:t>0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-10" dirty="0">
                <a:latin typeface="Calibri"/>
                <a:cs typeface="Calibri"/>
              </a:rPr>
              <a:t>c</a:t>
            </a:r>
            <a:r>
              <a:rPr sz="1450" spc="-5" dirty="0">
                <a:latin typeface="Calibri"/>
                <a:cs typeface="Calibri"/>
              </a:rPr>
              <a:t>or</a:t>
            </a:r>
            <a:r>
              <a:rPr sz="1450" spc="5" dirty="0">
                <a:latin typeface="Calibri"/>
                <a:cs typeface="Calibri"/>
              </a:rPr>
              <a:t>d</a:t>
            </a:r>
            <a:r>
              <a:rPr sz="1450" spc="10" dirty="0">
                <a:latin typeface="Calibri"/>
                <a:cs typeface="Calibri"/>
              </a:rPr>
              <a:t>s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15" dirty="0">
                <a:latin typeface="Calibri"/>
                <a:cs typeface="Calibri"/>
              </a:rPr>
              <a:t>n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th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r</a:t>
            </a:r>
            <a:r>
              <a:rPr sz="1450" spc="10" dirty="0">
                <a:latin typeface="Calibri"/>
                <a:cs typeface="Calibri"/>
              </a:rPr>
              <a:t>el</a:t>
            </a:r>
            <a:r>
              <a:rPr sz="1450" spc="-5" dirty="0">
                <a:latin typeface="Calibri"/>
                <a:cs typeface="Calibri"/>
              </a:rPr>
              <a:t>at</a:t>
            </a:r>
            <a:r>
              <a:rPr sz="1450" spc="10" dirty="0">
                <a:latin typeface="Calibri"/>
                <a:cs typeface="Calibri"/>
              </a:rPr>
              <a:t>ed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-5" dirty="0">
                <a:latin typeface="Calibri"/>
                <a:cs typeface="Calibri"/>
              </a:rPr>
              <a:t>f</a:t>
            </a:r>
            <a:r>
              <a:rPr sz="1450" spc="5" dirty="0">
                <a:latin typeface="Calibri"/>
                <a:cs typeface="Calibri"/>
              </a:rPr>
              <a:t>i</a:t>
            </a:r>
            <a:r>
              <a:rPr sz="1450" spc="-10" dirty="0">
                <a:latin typeface="Calibri"/>
                <a:cs typeface="Calibri"/>
              </a:rPr>
              <a:t>l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c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5" dirty="0">
                <a:latin typeface="Calibri"/>
                <a:cs typeface="Calibri"/>
              </a:rPr>
              <a:t>n</a:t>
            </a:r>
            <a:r>
              <a:rPr sz="1450" spc="-20" dirty="0">
                <a:latin typeface="Calibri"/>
                <a:cs typeface="Calibri"/>
              </a:rPr>
              <a:t>t</a:t>
            </a:r>
            <a:r>
              <a:rPr sz="1450" spc="10" dirty="0">
                <a:latin typeface="Calibri"/>
                <a:cs typeface="Calibri"/>
              </a:rPr>
              <a:t>a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20" dirty="0">
                <a:latin typeface="Calibri"/>
                <a:cs typeface="Calibri"/>
              </a:rPr>
              <a:t>n</a:t>
            </a:r>
            <a:r>
              <a:rPr sz="1450" spc="-10" dirty="0">
                <a:latin typeface="Calibri"/>
                <a:cs typeface="Calibri"/>
              </a:rPr>
              <a:t>i</a:t>
            </a:r>
            <a:r>
              <a:rPr sz="1450" spc="20" dirty="0">
                <a:latin typeface="Calibri"/>
                <a:cs typeface="Calibri"/>
              </a:rPr>
              <a:t>n</a:t>
            </a:r>
            <a:r>
              <a:rPr sz="1450" spc="10" dirty="0">
                <a:latin typeface="Calibri"/>
                <a:cs typeface="Calibri"/>
              </a:rPr>
              <a:t>g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d</a:t>
            </a:r>
            <a:r>
              <a:rPr sz="1450" spc="-5" dirty="0">
                <a:latin typeface="Calibri"/>
                <a:cs typeface="Calibri"/>
              </a:rPr>
              <a:t>a</a:t>
            </a:r>
            <a:r>
              <a:rPr sz="1450" spc="-20" dirty="0">
                <a:latin typeface="Calibri"/>
                <a:cs typeface="Calibri"/>
              </a:rPr>
              <a:t>t</a:t>
            </a:r>
            <a:r>
              <a:rPr sz="1450" spc="10" dirty="0">
                <a:latin typeface="Calibri"/>
                <a:cs typeface="Calibri"/>
              </a:rPr>
              <a:t>a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a</a:t>
            </a:r>
            <a:r>
              <a:rPr sz="1450" spc="5" dirty="0">
                <a:latin typeface="Calibri"/>
                <a:cs typeface="Calibri"/>
              </a:rPr>
              <a:t>b</a:t>
            </a:r>
            <a:r>
              <a:rPr sz="1450" dirty="0">
                <a:latin typeface="Calibri"/>
                <a:cs typeface="Calibri"/>
              </a:rPr>
              <a:t>o</a:t>
            </a:r>
            <a:r>
              <a:rPr sz="1450" spc="20" dirty="0">
                <a:latin typeface="Calibri"/>
                <a:cs typeface="Calibri"/>
              </a:rPr>
              <a:t>u</a:t>
            </a:r>
            <a:r>
              <a:rPr sz="1450" spc="5" dirty="0">
                <a:latin typeface="Calibri"/>
                <a:cs typeface="Calibri"/>
              </a:rPr>
              <a:t>t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ea</a:t>
            </a:r>
            <a:r>
              <a:rPr sz="1450" spc="5" dirty="0">
                <a:latin typeface="Calibri"/>
                <a:cs typeface="Calibri"/>
              </a:rPr>
              <a:t>c</a:t>
            </a:r>
            <a:r>
              <a:rPr sz="1450" spc="15" dirty="0">
                <a:latin typeface="Calibri"/>
                <a:cs typeface="Calibri"/>
              </a:rPr>
              <a:t>h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of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10" dirty="0">
                <a:latin typeface="Calibri"/>
                <a:cs typeface="Calibri"/>
              </a:rPr>
              <a:t>t</a:t>
            </a:r>
            <a:r>
              <a:rPr sz="1450" spc="5" dirty="0">
                <a:latin typeface="Calibri"/>
                <a:cs typeface="Calibri"/>
              </a:rPr>
              <a:t>h</a:t>
            </a:r>
            <a:r>
              <a:rPr sz="1450" spc="10" dirty="0">
                <a:latin typeface="Calibri"/>
                <a:cs typeface="Calibri"/>
              </a:rPr>
              <a:t>e</a:t>
            </a:r>
            <a:r>
              <a:rPr sz="1450" spc="15" dirty="0">
                <a:latin typeface="Calibri"/>
                <a:cs typeface="Calibri"/>
              </a:rPr>
              <a:t> em</a:t>
            </a:r>
            <a:r>
              <a:rPr sz="1450" spc="5" dirty="0">
                <a:latin typeface="Calibri"/>
                <a:cs typeface="Calibri"/>
              </a:rPr>
              <a:t>pl</a:t>
            </a:r>
            <a:r>
              <a:rPr sz="1450" spc="-15" dirty="0">
                <a:latin typeface="Calibri"/>
                <a:cs typeface="Calibri"/>
              </a:rPr>
              <a:t>o</a:t>
            </a:r>
            <a:r>
              <a:rPr sz="1450" spc="-10" dirty="0">
                <a:latin typeface="Calibri"/>
                <a:cs typeface="Calibri"/>
              </a:rPr>
              <a:t>y</a:t>
            </a:r>
            <a:r>
              <a:rPr sz="1450" spc="10" dirty="0">
                <a:latin typeface="Calibri"/>
                <a:cs typeface="Calibri"/>
              </a:rPr>
              <a:t>ee</a:t>
            </a:r>
            <a:r>
              <a:rPr sz="1450" spc="5" dirty="0">
                <a:latin typeface="Calibri"/>
                <a:cs typeface="Calibri"/>
              </a:rPr>
              <a:t>s.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5751" y="1911095"/>
            <a:ext cx="5312664" cy="2191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8132" y="1901952"/>
            <a:ext cx="5328285" cy="2209800"/>
          </a:xfrm>
          <a:custGeom>
            <a:avLst/>
            <a:gdLst/>
            <a:ahLst/>
            <a:cxnLst/>
            <a:rect l="l" t="t" r="r" b="b"/>
            <a:pathLst>
              <a:path w="5328284" h="2209800">
                <a:moveTo>
                  <a:pt x="5326380" y="2209800"/>
                </a:moveTo>
                <a:lnTo>
                  <a:pt x="1524" y="2209800"/>
                </a:lnTo>
                <a:lnTo>
                  <a:pt x="0" y="2206751"/>
                </a:lnTo>
                <a:lnTo>
                  <a:pt x="0" y="3048"/>
                </a:lnTo>
                <a:lnTo>
                  <a:pt x="1524" y="0"/>
                </a:lnTo>
                <a:lnTo>
                  <a:pt x="5326380" y="0"/>
                </a:lnTo>
                <a:lnTo>
                  <a:pt x="5327903" y="3048"/>
                </a:lnTo>
                <a:lnTo>
                  <a:pt x="5327903" y="4572"/>
                </a:lnTo>
                <a:lnTo>
                  <a:pt x="7620" y="4572"/>
                </a:lnTo>
                <a:lnTo>
                  <a:pt x="3048" y="9144"/>
                </a:lnTo>
                <a:lnTo>
                  <a:pt x="7620" y="9144"/>
                </a:lnTo>
                <a:lnTo>
                  <a:pt x="7620" y="2200655"/>
                </a:lnTo>
                <a:lnTo>
                  <a:pt x="3048" y="2200655"/>
                </a:lnTo>
                <a:lnTo>
                  <a:pt x="7620" y="2205227"/>
                </a:lnTo>
                <a:lnTo>
                  <a:pt x="5327903" y="2205227"/>
                </a:lnTo>
                <a:lnTo>
                  <a:pt x="5327903" y="2206751"/>
                </a:lnTo>
                <a:lnTo>
                  <a:pt x="5326380" y="2209800"/>
                </a:lnTo>
                <a:close/>
              </a:path>
              <a:path w="5328284" h="2209800">
                <a:moveTo>
                  <a:pt x="7620" y="9144"/>
                </a:moveTo>
                <a:lnTo>
                  <a:pt x="3048" y="9144"/>
                </a:lnTo>
                <a:lnTo>
                  <a:pt x="7620" y="4572"/>
                </a:lnTo>
                <a:lnTo>
                  <a:pt x="7620" y="9144"/>
                </a:lnTo>
                <a:close/>
              </a:path>
              <a:path w="5328284" h="2209800">
                <a:moveTo>
                  <a:pt x="5320283" y="9144"/>
                </a:moveTo>
                <a:lnTo>
                  <a:pt x="7620" y="9144"/>
                </a:lnTo>
                <a:lnTo>
                  <a:pt x="7620" y="4572"/>
                </a:lnTo>
                <a:lnTo>
                  <a:pt x="5320283" y="4572"/>
                </a:lnTo>
                <a:lnTo>
                  <a:pt x="5320283" y="9144"/>
                </a:lnTo>
                <a:close/>
              </a:path>
              <a:path w="5328284" h="2209800">
                <a:moveTo>
                  <a:pt x="5320283" y="2205227"/>
                </a:moveTo>
                <a:lnTo>
                  <a:pt x="5320283" y="4572"/>
                </a:lnTo>
                <a:lnTo>
                  <a:pt x="5324855" y="9144"/>
                </a:lnTo>
                <a:lnTo>
                  <a:pt x="5327903" y="9144"/>
                </a:lnTo>
                <a:lnTo>
                  <a:pt x="5327903" y="2200655"/>
                </a:lnTo>
                <a:lnTo>
                  <a:pt x="5324855" y="2200655"/>
                </a:lnTo>
                <a:lnTo>
                  <a:pt x="5320283" y="2205227"/>
                </a:lnTo>
                <a:close/>
              </a:path>
              <a:path w="5328284" h="2209800">
                <a:moveTo>
                  <a:pt x="5327903" y="9144"/>
                </a:moveTo>
                <a:lnTo>
                  <a:pt x="5324855" y="9144"/>
                </a:lnTo>
                <a:lnTo>
                  <a:pt x="5320283" y="4572"/>
                </a:lnTo>
                <a:lnTo>
                  <a:pt x="5327903" y="4572"/>
                </a:lnTo>
                <a:lnTo>
                  <a:pt x="5327903" y="9144"/>
                </a:lnTo>
                <a:close/>
              </a:path>
              <a:path w="5328284" h="2209800">
                <a:moveTo>
                  <a:pt x="7620" y="2205227"/>
                </a:moveTo>
                <a:lnTo>
                  <a:pt x="3048" y="2200655"/>
                </a:lnTo>
                <a:lnTo>
                  <a:pt x="7620" y="2200655"/>
                </a:lnTo>
                <a:lnTo>
                  <a:pt x="7620" y="2205227"/>
                </a:lnTo>
                <a:close/>
              </a:path>
              <a:path w="5328284" h="2209800">
                <a:moveTo>
                  <a:pt x="5320283" y="2205227"/>
                </a:moveTo>
                <a:lnTo>
                  <a:pt x="7620" y="2205227"/>
                </a:lnTo>
                <a:lnTo>
                  <a:pt x="7620" y="2200655"/>
                </a:lnTo>
                <a:lnTo>
                  <a:pt x="5320283" y="2200655"/>
                </a:lnTo>
                <a:lnTo>
                  <a:pt x="5320283" y="2205227"/>
                </a:lnTo>
                <a:close/>
              </a:path>
              <a:path w="5328284" h="2209800">
                <a:moveTo>
                  <a:pt x="5327903" y="2205227"/>
                </a:moveTo>
                <a:lnTo>
                  <a:pt x="5320283" y="2205227"/>
                </a:lnTo>
                <a:lnTo>
                  <a:pt x="5324855" y="2200655"/>
                </a:lnTo>
                <a:lnTo>
                  <a:pt x="5327903" y="2200655"/>
                </a:lnTo>
                <a:lnTo>
                  <a:pt x="5327903" y="2205227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9048" y="4151376"/>
            <a:ext cx="4386071" cy="667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390" dirty="0"/>
              <a:t>A</a:t>
            </a:r>
            <a:r>
              <a:rPr spc="95" dirty="0"/>
              <a:t>b</a:t>
            </a:r>
            <a:r>
              <a:rPr spc="-5" dirty="0"/>
              <a:t>s</a:t>
            </a:r>
            <a:r>
              <a:rPr spc="225" dirty="0"/>
              <a:t>t</a:t>
            </a:r>
            <a:r>
              <a:rPr spc="-20" dirty="0"/>
              <a:t>r</a:t>
            </a:r>
            <a:r>
              <a:rPr spc="175" dirty="0"/>
              <a:t>a</a:t>
            </a:r>
            <a:r>
              <a:rPr spc="-120" dirty="0"/>
              <a:t>c</a:t>
            </a:r>
            <a:r>
              <a:rPr spc="220" dirty="0"/>
              <a:t>t</a:t>
            </a:r>
            <a:r>
              <a:rPr spc="-90" dirty="0"/>
              <a:t> </a:t>
            </a:r>
            <a:r>
              <a:rPr spc="-310" dirty="0"/>
              <a:t>D</a:t>
            </a:r>
            <a:r>
              <a:rPr spc="150" dirty="0"/>
              <a:t>a</a:t>
            </a:r>
            <a:r>
              <a:rPr spc="165" dirty="0"/>
              <a:t>t</a:t>
            </a:r>
            <a:r>
              <a:rPr spc="160" dirty="0"/>
              <a:t>a</a:t>
            </a:r>
            <a:r>
              <a:rPr spc="-45" dirty="0"/>
              <a:t> </a:t>
            </a:r>
            <a:r>
              <a:rPr spc="-505" dirty="0"/>
              <a:t>T</a:t>
            </a:r>
            <a:r>
              <a:rPr spc="-110" dirty="0"/>
              <a:t>y</a:t>
            </a:r>
            <a:r>
              <a:rPr spc="125" dirty="0"/>
              <a:t>p</a:t>
            </a:r>
            <a:r>
              <a:rPr spc="180" dirty="0"/>
              <a:t>e</a:t>
            </a:r>
            <a:r>
              <a:rPr spc="25" dirty="0"/>
              <a:t>s</a:t>
            </a:r>
            <a:r>
              <a:rPr spc="-60" dirty="0"/>
              <a:t> </a:t>
            </a:r>
            <a:r>
              <a:rPr spc="-85" dirty="0"/>
              <a:t>(</a:t>
            </a:r>
            <a:r>
              <a:rPr spc="-390" dirty="0"/>
              <a:t>A</a:t>
            </a:r>
            <a:r>
              <a:rPr spc="-380" dirty="0"/>
              <a:t>D</a:t>
            </a:r>
            <a:r>
              <a:rPr spc="-370" dirty="0"/>
              <a:t>T</a:t>
            </a:r>
            <a:r>
              <a:rPr spc="-80" dirty="0"/>
              <a:t>)</a:t>
            </a:r>
            <a:r>
              <a:rPr spc="-85" dirty="0"/>
              <a:t> </a:t>
            </a:r>
            <a:r>
              <a:rPr sz="2300" spc="15" dirty="0">
                <a:latin typeface="Calibri"/>
                <a:cs typeface="Calibri"/>
              </a:rPr>
              <a:t>(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nu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289" y="2142655"/>
            <a:ext cx="8558530" cy="263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9865">
              <a:lnSpc>
                <a:spcPts val="2840"/>
              </a:lnSpc>
            </a:pPr>
            <a:r>
              <a:rPr sz="2650" spc="-20" dirty="0">
                <a:latin typeface="Calibri"/>
                <a:cs typeface="Calibri"/>
              </a:rPr>
              <a:t>Us</a:t>
            </a:r>
            <a:r>
              <a:rPr sz="2650" spc="-10" dirty="0">
                <a:latin typeface="Calibri"/>
                <a:cs typeface="Calibri"/>
              </a:rPr>
              <a:t>e</a:t>
            </a:r>
            <a:r>
              <a:rPr sz="2650" spc="-60" dirty="0">
                <a:latin typeface="Calibri"/>
                <a:cs typeface="Calibri"/>
              </a:rPr>
              <a:t>r</a:t>
            </a:r>
            <a:r>
              <a:rPr sz="2650" spc="-15" dirty="0">
                <a:latin typeface="Calibri"/>
                <a:cs typeface="Calibri"/>
              </a:rPr>
              <a:t>s</a:t>
            </a:r>
            <a:r>
              <a:rPr sz="2650" spc="5" dirty="0">
                <a:latin typeface="Calibri"/>
                <a:cs typeface="Calibri"/>
              </a:rPr>
              <a:t> </a:t>
            </a:r>
            <a:r>
              <a:rPr sz="2650" spc="-40" dirty="0">
                <a:latin typeface="Calibri"/>
                <a:cs typeface="Calibri"/>
              </a:rPr>
              <a:t>ar</a:t>
            </a:r>
            <a:r>
              <a:rPr sz="2650" spc="-15" dirty="0">
                <a:latin typeface="Calibri"/>
                <a:cs typeface="Calibri"/>
              </a:rPr>
              <a:t>e 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10" dirty="0">
                <a:latin typeface="Calibri"/>
                <a:cs typeface="Calibri"/>
              </a:rPr>
              <a:t>ot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10" dirty="0">
                <a:latin typeface="Calibri"/>
                <a:cs typeface="Calibri"/>
              </a:rPr>
              <a:t>er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15" dirty="0">
                <a:latin typeface="Calibri"/>
                <a:cs typeface="Calibri"/>
              </a:rPr>
              <a:t>d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35" dirty="0">
                <a:latin typeface="Calibri"/>
                <a:cs typeface="Calibri"/>
              </a:rPr>
              <a:t>w</a:t>
            </a:r>
            <a:r>
              <a:rPr sz="2650" spc="-10" dirty="0">
                <a:latin typeface="Calibri"/>
                <a:cs typeface="Calibri"/>
              </a:rPr>
              <a:t>i</a:t>
            </a:r>
            <a:r>
              <a:rPr sz="2650" spc="0" dirty="0">
                <a:latin typeface="Calibri"/>
                <a:cs typeface="Calibri"/>
              </a:rPr>
              <a:t>t</a:t>
            </a:r>
            <a:r>
              <a:rPr sz="2650" spc="-15" dirty="0">
                <a:latin typeface="Calibri"/>
                <a:cs typeface="Calibri"/>
              </a:rPr>
              <a:t>h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h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20" dirty="0">
                <a:latin typeface="Calibri"/>
                <a:cs typeface="Calibri"/>
              </a:rPr>
              <a:t>w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h</a:t>
            </a:r>
            <a:r>
              <a:rPr sz="2650" spc="-15" dirty="0">
                <a:latin typeface="Calibri"/>
                <a:cs typeface="Calibri"/>
              </a:rPr>
              <a:t>e </a:t>
            </a:r>
            <a:r>
              <a:rPr sz="2650" spc="-25" dirty="0">
                <a:latin typeface="Calibri"/>
                <a:cs typeface="Calibri"/>
              </a:rPr>
              <a:t>t</a:t>
            </a:r>
            <a:r>
              <a:rPr sz="2650" spc="-40" dirty="0">
                <a:latin typeface="Calibri"/>
                <a:cs typeface="Calibri"/>
              </a:rPr>
              <a:t>a</a:t>
            </a:r>
            <a:r>
              <a:rPr sz="2650" spc="0" dirty="0">
                <a:latin typeface="Calibri"/>
                <a:cs typeface="Calibri"/>
              </a:rPr>
              <a:t>s</a:t>
            </a:r>
            <a:r>
              <a:rPr sz="2650" spc="-15" dirty="0">
                <a:latin typeface="Calibri"/>
                <a:cs typeface="Calibri"/>
              </a:rPr>
              <a:t>k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35" dirty="0">
                <a:latin typeface="Calibri"/>
                <a:cs typeface="Calibri"/>
              </a:rPr>
              <a:t>i</a:t>
            </a:r>
            <a:r>
              <a:rPr sz="2650" spc="-15" dirty="0">
                <a:latin typeface="Calibri"/>
                <a:cs typeface="Calibri"/>
              </a:rPr>
              <a:t>s</a:t>
            </a:r>
            <a:r>
              <a:rPr sz="2650" spc="3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15" dirty="0">
                <a:latin typeface="Calibri"/>
                <a:cs typeface="Calibri"/>
              </a:rPr>
              <a:t>e </a:t>
            </a:r>
            <a:r>
              <a:rPr sz="2650" spc="-5" dirty="0">
                <a:latin typeface="Calibri"/>
                <a:cs typeface="Calibri"/>
              </a:rPr>
              <a:t>bu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60" dirty="0">
                <a:latin typeface="Calibri"/>
                <a:cs typeface="Calibri"/>
              </a:rPr>
              <a:t>r</a:t>
            </a:r>
            <a:r>
              <a:rPr sz="2650" spc="-40" dirty="0">
                <a:latin typeface="Calibri"/>
                <a:cs typeface="Calibri"/>
              </a:rPr>
              <a:t>a</a:t>
            </a:r>
            <a:r>
              <a:rPr sz="2650" spc="-25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h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r </a:t>
            </a:r>
            <a:r>
              <a:rPr sz="2650" spc="-35" dirty="0">
                <a:latin typeface="Calibri"/>
                <a:cs typeface="Calibri"/>
              </a:rPr>
              <a:t>w</a:t>
            </a:r>
            <a:r>
              <a:rPr sz="2650" spc="-10" dirty="0">
                <a:latin typeface="Calibri"/>
                <a:cs typeface="Calibri"/>
              </a:rPr>
              <a:t>i</a:t>
            </a:r>
            <a:r>
              <a:rPr sz="2650" spc="0" dirty="0">
                <a:latin typeface="Calibri"/>
                <a:cs typeface="Calibri"/>
              </a:rPr>
              <a:t>t</a:t>
            </a:r>
            <a:r>
              <a:rPr sz="2650" spc="-15" dirty="0">
                <a:latin typeface="Calibri"/>
                <a:cs typeface="Calibri"/>
              </a:rPr>
              <a:t>h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35" dirty="0">
                <a:latin typeface="Calibri"/>
                <a:cs typeface="Calibri"/>
              </a:rPr>
              <a:t>w</a:t>
            </a:r>
            <a:r>
              <a:rPr sz="2650" spc="-5" dirty="0">
                <a:latin typeface="Calibri"/>
                <a:cs typeface="Calibri"/>
              </a:rPr>
              <a:t>h</a:t>
            </a:r>
            <a:r>
              <a:rPr sz="2650" spc="-40" dirty="0">
                <a:latin typeface="Calibri"/>
                <a:cs typeface="Calibri"/>
              </a:rPr>
              <a:t>a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15" dirty="0">
                <a:latin typeface="Calibri"/>
                <a:cs typeface="Calibri"/>
              </a:rPr>
              <a:t>an</a:t>
            </a:r>
            <a:r>
              <a:rPr sz="2650" spc="-5" dirty="0">
                <a:latin typeface="Calibri"/>
                <a:cs typeface="Calibri"/>
              </a:rPr>
              <a:t> d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10" dirty="0">
                <a:latin typeface="Calibri"/>
                <a:cs typeface="Calibri"/>
              </a:rPr>
              <a:t>.</a:t>
            </a:r>
            <a:endParaRPr sz="2650" dirty="0">
              <a:latin typeface="Calibri"/>
              <a:cs typeface="Calibri"/>
            </a:endParaRPr>
          </a:p>
          <a:p>
            <a:pPr marL="12700" marR="13335">
              <a:lnSpc>
                <a:spcPts val="2860"/>
              </a:lnSpc>
              <a:spcBef>
                <a:spcPts val="815"/>
              </a:spcBef>
              <a:tabLst>
                <a:tab pos="6600825" algn="l"/>
              </a:tabLst>
            </a:pPr>
            <a:r>
              <a:rPr sz="2650" b="1" spc="-10" dirty="0">
                <a:latin typeface="Calibri"/>
                <a:cs typeface="Calibri"/>
              </a:rPr>
              <a:t>E</a:t>
            </a:r>
            <a:r>
              <a:rPr sz="2650" b="1" spc="-80" dirty="0">
                <a:latin typeface="Calibri"/>
                <a:cs typeface="Calibri"/>
              </a:rPr>
              <a:t>x</a:t>
            </a:r>
            <a:r>
              <a:rPr sz="2650" b="1" spc="-15" dirty="0">
                <a:latin typeface="Calibri"/>
                <a:cs typeface="Calibri"/>
              </a:rPr>
              <a:t>a</a:t>
            </a:r>
            <a:r>
              <a:rPr sz="2650" b="1" spc="-20" dirty="0">
                <a:latin typeface="Calibri"/>
                <a:cs typeface="Calibri"/>
              </a:rPr>
              <a:t>m</a:t>
            </a:r>
            <a:r>
              <a:rPr sz="2650" b="1" spc="-30" dirty="0">
                <a:latin typeface="Calibri"/>
                <a:cs typeface="Calibri"/>
              </a:rPr>
              <a:t>p</a:t>
            </a:r>
            <a:r>
              <a:rPr sz="2650" b="1" spc="-10" dirty="0">
                <a:latin typeface="Calibri"/>
                <a:cs typeface="Calibri"/>
              </a:rPr>
              <a:t>le</a:t>
            </a:r>
            <a:r>
              <a:rPr sz="2650" spc="-10" dirty="0">
                <a:latin typeface="Calibri"/>
                <a:cs typeface="Calibri"/>
              </a:rPr>
              <a:t>:</a:t>
            </a:r>
            <a:r>
              <a:rPr sz="2650" spc="4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10" dirty="0">
                <a:latin typeface="Calibri"/>
                <a:cs typeface="Calibri"/>
              </a:rPr>
              <a:t>e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15" dirty="0">
                <a:latin typeface="Calibri"/>
                <a:cs typeface="Calibri"/>
              </a:rPr>
              <a:t>d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t</a:t>
            </a:r>
            <a:r>
              <a:rPr sz="2650" spc="-15" dirty="0">
                <a:latin typeface="Calibri"/>
                <a:cs typeface="Calibri"/>
              </a:rPr>
              <a:t>o </a:t>
            </a:r>
            <a:r>
              <a:rPr sz="2650" spc="-45" dirty="0">
                <a:latin typeface="Calibri"/>
                <a:cs typeface="Calibri"/>
              </a:rPr>
              <a:t>s</a:t>
            </a:r>
            <a:r>
              <a:rPr sz="2650" spc="-25" dirty="0">
                <a:latin typeface="Calibri"/>
                <a:cs typeface="Calibri"/>
              </a:rPr>
              <a:t>t</a:t>
            </a:r>
            <a:r>
              <a:rPr sz="2650" spc="-35" dirty="0">
                <a:latin typeface="Calibri"/>
                <a:cs typeface="Calibri"/>
              </a:rPr>
              <a:t>or</a:t>
            </a:r>
            <a:r>
              <a:rPr sz="2650" spc="-15" dirty="0">
                <a:latin typeface="Calibri"/>
                <a:cs typeface="Calibri"/>
              </a:rPr>
              <a:t>e a</a:t>
            </a:r>
            <a:r>
              <a:rPr sz="2650" spc="10" dirty="0">
                <a:latin typeface="Calibri"/>
                <a:cs typeface="Calibri"/>
              </a:rPr>
              <a:t> </a:t>
            </a:r>
            <a:r>
              <a:rPr sz="2650" spc="-50" dirty="0">
                <a:latin typeface="Calibri"/>
                <a:cs typeface="Calibri"/>
              </a:rPr>
              <a:t>c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35" dirty="0">
                <a:latin typeface="Calibri"/>
                <a:cs typeface="Calibri"/>
              </a:rPr>
              <a:t>l</a:t>
            </a:r>
            <a:r>
              <a:rPr sz="2650" spc="-10" dirty="0">
                <a:latin typeface="Calibri"/>
                <a:cs typeface="Calibri"/>
              </a:rPr>
              <a:t>le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0" dirty="0">
                <a:latin typeface="Calibri"/>
                <a:cs typeface="Calibri"/>
              </a:rPr>
              <a:t>t</a:t>
            </a:r>
            <a:r>
              <a:rPr sz="2650" spc="-35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15" dirty="0">
                <a:latin typeface="Calibri"/>
                <a:cs typeface="Calibri"/>
              </a:rPr>
              <a:t>n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of</a:t>
            </a:r>
            <a:r>
              <a:rPr sz="2650" spc="-5" dirty="0">
                <a:latin typeface="Calibri"/>
                <a:cs typeface="Calibri"/>
              </a:rPr>
              <a:t> n</a:t>
            </a:r>
            <a:r>
              <a:rPr sz="2650" spc="-15" dirty="0">
                <a:latin typeface="Calibri"/>
                <a:cs typeface="Calibri"/>
              </a:rPr>
              <a:t>a</a:t>
            </a:r>
            <a:r>
              <a:rPr sz="2650" spc="-20" dirty="0">
                <a:latin typeface="Calibri"/>
                <a:cs typeface="Calibri"/>
              </a:rPr>
              <a:t>m</a:t>
            </a:r>
            <a:r>
              <a:rPr sz="2650" spc="-35" dirty="0">
                <a:latin typeface="Calibri"/>
                <a:cs typeface="Calibri"/>
              </a:rPr>
              <a:t>e</a:t>
            </a:r>
            <a:r>
              <a:rPr sz="2650" spc="-15" dirty="0">
                <a:latin typeface="Calibri"/>
                <a:cs typeface="Calibri"/>
              </a:rPr>
              <a:t>s</a:t>
            </a:r>
            <a:r>
              <a:rPr sz="2650" spc="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in</a:t>
            </a:r>
            <a:r>
              <a:rPr sz="2650" dirty="0">
                <a:latin typeface="Calibri"/>
                <a:cs typeface="Calibri"/>
              </a:rPr>
              <a:t>	</a:t>
            </a:r>
            <a:r>
              <a:rPr sz="2650" spc="-15" dirty="0">
                <a:latin typeface="Calibri"/>
                <a:cs typeface="Calibri"/>
              </a:rPr>
              <a:t>a</a:t>
            </a:r>
            <a:r>
              <a:rPr sz="2650" spc="-20" dirty="0">
                <a:latin typeface="Calibri"/>
                <a:cs typeface="Calibri"/>
              </a:rPr>
              <a:t> m</a:t>
            </a:r>
            <a:r>
              <a:rPr sz="2650" spc="-1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10" dirty="0">
                <a:latin typeface="Calibri"/>
                <a:cs typeface="Calibri"/>
              </a:rPr>
              <a:t>er</a:t>
            </a:r>
            <a:r>
              <a:rPr sz="2650" spc="10" dirty="0">
                <a:latin typeface="Calibri"/>
                <a:cs typeface="Calibri"/>
              </a:rPr>
              <a:t> </a:t>
            </a:r>
            <a:r>
              <a:rPr sz="2650" spc="0" dirty="0">
                <a:latin typeface="Calibri"/>
                <a:cs typeface="Calibri"/>
              </a:rPr>
              <a:t>t</a:t>
            </a:r>
            <a:r>
              <a:rPr sz="2650" spc="-30" dirty="0">
                <a:latin typeface="Calibri"/>
                <a:cs typeface="Calibri"/>
              </a:rPr>
              <a:t>h</a:t>
            </a:r>
            <a:r>
              <a:rPr sz="2650" spc="-40" dirty="0">
                <a:latin typeface="Calibri"/>
                <a:cs typeface="Calibri"/>
              </a:rPr>
              <a:t>a</a:t>
            </a:r>
            <a:r>
              <a:rPr sz="2650" spc="-10" dirty="0">
                <a:latin typeface="Calibri"/>
                <a:cs typeface="Calibri"/>
              </a:rPr>
              <a:t>t a</a:t>
            </a:r>
            <a:r>
              <a:rPr sz="2650" spc="-35" dirty="0">
                <a:latin typeface="Calibri"/>
                <a:cs typeface="Calibri"/>
              </a:rPr>
              <a:t>l</a:t>
            </a:r>
            <a:r>
              <a:rPr sz="2650" spc="-10" dirty="0">
                <a:latin typeface="Calibri"/>
                <a:cs typeface="Calibri"/>
              </a:rPr>
              <a:t>l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20" dirty="0">
                <a:latin typeface="Calibri"/>
                <a:cs typeface="Calibri"/>
              </a:rPr>
              <a:t>w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y</a:t>
            </a:r>
            <a:r>
              <a:rPr sz="2650" spc="-35" dirty="0">
                <a:latin typeface="Calibri"/>
                <a:cs typeface="Calibri"/>
              </a:rPr>
              <a:t>o</a:t>
            </a:r>
            <a:r>
              <a:rPr sz="2650" spc="-15" dirty="0">
                <a:latin typeface="Calibri"/>
                <a:cs typeface="Calibri"/>
              </a:rPr>
              <a:t>u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50" dirty="0">
                <a:latin typeface="Calibri"/>
                <a:cs typeface="Calibri"/>
              </a:rPr>
              <a:t>t</a:t>
            </a:r>
            <a:r>
              <a:rPr sz="2650" spc="-15" dirty="0">
                <a:latin typeface="Calibri"/>
                <a:cs typeface="Calibri"/>
              </a:rPr>
              <a:t>o</a:t>
            </a:r>
            <a:r>
              <a:rPr sz="2650" spc="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s</a:t>
            </a:r>
            <a:r>
              <a:rPr sz="2650" spc="-10" dirty="0">
                <a:latin typeface="Calibri"/>
                <a:cs typeface="Calibri"/>
              </a:rPr>
              <a:t>e</a:t>
            </a:r>
            <a:r>
              <a:rPr sz="2650" spc="-40" dirty="0">
                <a:latin typeface="Calibri"/>
                <a:cs typeface="Calibri"/>
              </a:rPr>
              <a:t>ar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15" dirty="0">
                <a:latin typeface="Calibri"/>
                <a:cs typeface="Calibri"/>
              </a:rPr>
              <a:t>h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85" dirty="0">
                <a:latin typeface="Calibri"/>
                <a:cs typeface="Calibri"/>
              </a:rPr>
              <a:t>r</a:t>
            </a:r>
            <a:r>
              <a:rPr sz="2650" spc="-15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10" dirty="0">
                <a:latin typeface="Calibri"/>
                <a:cs typeface="Calibri"/>
              </a:rPr>
              <a:t>i</a:t>
            </a:r>
            <a:r>
              <a:rPr sz="2650" spc="-30" dirty="0">
                <a:latin typeface="Calibri"/>
                <a:cs typeface="Calibri"/>
              </a:rPr>
              <a:t>d</a:t>
            </a:r>
            <a:r>
              <a:rPr sz="2650" spc="-10" dirty="0">
                <a:latin typeface="Calibri"/>
                <a:cs typeface="Calibri"/>
              </a:rPr>
              <a:t>ly</a:t>
            </a:r>
            <a:r>
              <a:rPr sz="2650" spc="25" dirty="0">
                <a:latin typeface="Calibri"/>
                <a:cs typeface="Calibri"/>
              </a:rPr>
              <a:t> </a:t>
            </a:r>
            <a:r>
              <a:rPr sz="2650" spc="-80" dirty="0">
                <a:latin typeface="Calibri"/>
                <a:cs typeface="Calibri"/>
              </a:rPr>
              <a:t>f</a:t>
            </a:r>
            <a:r>
              <a:rPr sz="2650" spc="-10" dirty="0">
                <a:latin typeface="Calibri"/>
                <a:cs typeface="Calibri"/>
              </a:rPr>
              <a:t>or</a:t>
            </a:r>
            <a:r>
              <a:rPr sz="2650" spc="-15" dirty="0">
                <a:latin typeface="Calibri"/>
                <a:cs typeface="Calibri"/>
              </a:rPr>
              <a:t> a</a:t>
            </a:r>
            <a:r>
              <a:rPr sz="2650" spc="1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gi</a:t>
            </a:r>
            <a:r>
              <a:rPr sz="2650" spc="-45" dirty="0">
                <a:latin typeface="Calibri"/>
                <a:cs typeface="Calibri"/>
              </a:rPr>
              <a:t>v</a:t>
            </a:r>
            <a:r>
              <a:rPr sz="2650" spc="-10" dirty="0">
                <a:latin typeface="Calibri"/>
                <a:cs typeface="Calibri"/>
              </a:rPr>
              <a:t>e</a:t>
            </a:r>
            <a:r>
              <a:rPr sz="2650" spc="-15" dirty="0">
                <a:latin typeface="Calibri"/>
                <a:cs typeface="Calibri"/>
              </a:rPr>
              <a:t>n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n</a:t>
            </a:r>
            <a:r>
              <a:rPr sz="2650" spc="-15" dirty="0">
                <a:latin typeface="Calibri"/>
                <a:cs typeface="Calibri"/>
              </a:rPr>
              <a:t>ame</a:t>
            </a:r>
            <a:r>
              <a:rPr sz="2650" spc="-10" dirty="0">
                <a:latin typeface="Calibri"/>
                <a:cs typeface="Calibri"/>
              </a:rPr>
              <a:t>.</a:t>
            </a:r>
            <a:endParaRPr sz="2650" dirty="0">
              <a:latin typeface="Calibri"/>
              <a:cs typeface="Calibri"/>
            </a:endParaRPr>
          </a:p>
          <a:p>
            <a:pPr marL="390525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Calibri"/>
                <a:cs typeface="Calibri"/>
              </a:rPr>
              <a:t>So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y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u </a:t>
            </a:r>
            <a:r>
              <a:rPr sz="2300" spc="-10" dirty="0">
                <a:latin typeface="Calibri"/>
                <a:cs typeface="Calibri"/>
              </a:rPr>
              <a:t>w</a:t>
            </a:r>
            <a:r>
              <a:rPr sz="2300" dirty="0">
                <a:latin typeface="Calibri"/>
                <a:cs typeface="Calibri"/>
              </a:rPr>
              <a:t>ill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30" dirty="0">
                <a:latin typeface="Calibri"/>
                <a:cs typeface="Calibri"/>
              </a:rPr>
              <a:t>v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f 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s</a:t>
            </a:r>
          </a:p>
          <a:p>
            <a:pPr marL="390525" marR="5080">
              <a:lnSpc>
                <a:spcPct val="105200"/>
              </a:lnSpc>
            </a:pPr>
            <a:r>
              <a:rPr sz="2300" spc="-5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p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t </a:t>
            </a:r>
            <a:r>
              <a:rPr sz="2300" spc="-30" dirty="0">
                <a:latin typeface="Calibri"/>
                <a:cs typeface="Calibri"/>
              </a:rPr>
              <a:t>y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u 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30" dirty="0">
                <a:latin typeface="Calibri"/>
                <a:cs typeface="Calibri"/>
              </a:rPr>
              <a:t>v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w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h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d 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s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h </a:t>
            </a:r>
            <a:r>
              <a:rPr sz="2300" spc="-10" dirty="0">
                <a:latin typeface="Calibri"/>
                <a:cs typeface="Calibri"/>
              </a:rPr>
              <a:t>H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w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w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25" dirty="0">
                <a:latin typeface="Calibri"/>
                <a:cs typeface="Calibri"/>
              </a:rPr>
              <a:t>l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b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d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h l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p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396" y="228600"/>
            <a:ext cx="9251741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405" dirty="0"/>
              <a:t>T</a:t>
            </a:r>
            <a:r>
              <a:rPr spc="-95" dirty="0"/>
              <a:t>i</a:t>
            </a:r>
            <a:r>
              <a:rPr spc="120" dirty="0"/>
              <a:t>m</a:t>
            </a:r>
            <a:r>
              <a:rPr spc="190" dirty="0"/>
              <a:t>e</a:t>
            </a:r>
            <a:r>
              <a:rPr spc="-110" dirty="0"/>
              <a:t> </a:t>
            </a:r>
            <a:r>
              <a:rPr spc="150" dirty="0"/>
              <a:t>a</a:t>
            </a:r>
            <a:r>
              <a:rPr spc="125" dirty="0"/>
              <a:t>n</a:t>
            </a:r>
            <a:r>
              <a:rPr spc="114" dirty="0"/>
              <a:t>d</a:t>
            </a:r>
            <a:r>
              <a:rPr spc="-55" dirty="0"/>
              <a:t> </a:t>
            </a:r>
            <a:r>
              <a:rPr spc="-305" dirty="0"/>
              <a:t>S</a:t>
            </a:r>
            <a:r>
              <a:rPr spc="125" dirty="0"/>
              <a:t>p</a:t>
            </a:r>
            <a:r>
              <a:rPr spc="150" dirty="0"/>
              <a:t>a</a:t>
            </a:r>
            <a:r>
              <a:rPr spc="-85" dirty="0"/>
              <a:t>c</a:t>
            </a:r>
            <a:r>
              <a:rPr spc="190" dirty="0"/>
              <a:t>e</a:t>
            </a:r>
            <a:r>
              <a:rPr spc="-110" dirty="0"/>
              <a:t> </a:t>
            </a:r>
            <a:r>
              <a:rPr spc="-465" dirty="0"/>
              <a:t>C</a:t>
            </a:r>
            <a:r>
              <a:rPr spc="125" dirty="0"/>
              <a:t>o</a:t>
            </a:r>
            <a:r>
              <a:rPr spc="120" dirty="0"/>
              <a:t>m</a:t>
            </a:r>
            <a:r>
              <a:rPr spc="125" dirty="0"/>
              <a:t>p</a:t>
            </a:r>
            <a:r>
              <a:rPr spc="-130" dirty="0"/>
              <a:t>l</a:t>
            </a:r>
            <a:r>
              <a:rPr spc="145" dirty="0"/>
              <a:t>e</a:t>
            </a:r>
            <a:r>
              <a:rPr spc="-150" dirty="0"/>
              <a:t>x</a:t>
            </a:r>
            <a:r>
              <a:rPr spc="-95" dirty="0"/>
              <a:t>i</a:t>
            </a:r>
            <a:r>
              <a:rPr spc="200" dirty="0"/>
              <a:t>t</a:t>
            </a:r>
            <a:r>
              <a:rPr spc="-100" dirty="0"/>
              <a:t>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7547" y="685800"/>
            <a:ext cx="9608435" cy="7135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dirty="0">
                <a:latin typeface="Calibri"/>
                <a:cs typeface="Calibri"/>
              </a:rPr>
              <a:t>W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n 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spc="-30" dirty="0">
                <a:latin typeface="Calibri"/>
                <a:cs typeface="Calibri"/>
              </a:rPr>
              <a:t>v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g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20" dirty="0">
                <a:latin typeface="Calibri"/>
                <a:cs typeface="Calibri"/>
              </a:rPr>
              <a:t>'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im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t 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c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r:</a:t>
            </a: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609600" marR="88900">
              <a:lnSpc>
                <a:spcPts val="2500"/>
              </a:lnSpc>
              <a:spcBef>
                <a:spcPts val="1530"/>
              </a:spcBef>
            </a:pPr>
            <a:r>
              <a:rPr sz="2300" b="1" spc="-260" dirty="0">
                <a:latin typeface="Times New Roman"/>
                <a:cs typeface="Times New Roman"/>
              </a:rPr>
              <a:t>T</a:t>
            </a:r>
            <a:r>
              <a:rPr sz="2300" b="1" spc="-95" dirty="0">
                <a:latin typeface="Times New Roman"/>
                <a:cs typeface="Times New Roman"/>
              </a:rPr>
              <a:t>i</a:t>
            </a:r>
            <a:r>
              <a:rPr sz="2300" b="1" spc="75" dirty="0">
                <a:latin typeface="Times New Roman"/>
                <a:cs typeface="Times New Roman"/>
              </a:rPr>
              <a:t>m</a:t>
            </a:r>
            <a:r>
              <a:rPr sz="2300" b="1" spc="140" dirty="0">
                <a:latin typeface="Times New Roman"/>
                <a:cs typeface="Times New Roman"/>
              </a:rPr>
              <a:t>e</a:t>
            </a:r>
            <a:r>
              <a:rPr sz="2300" b="1" spc="-50" dirty="0">
                <a:latin typeface="Times New Roman"/>
                <a:cs typeface="Times New Roman"/>
              </a:rPr>
              <a:t> </a:t>
            </a:r>
            <a:r>
              <a:rPr sz="2300" b="1" spc="-325" dirty="0">
                <a:latin typeface="Times New Roman"/>
                <a:cs typeface="Times New Roman"/>
              </a:rPr>
              <a:t>C</a:t>
            </a:r>
            <a:r>
              <a:rPr sz="2300" b="1" spc="95" dirty="0">
                <a:latin typeface="Times New Roman"/>
                <a:cs typeface="Times New Roman"/>
              </a:rPr>
              <a:t>o</a:t>
            </a:r>
            <a:r>
              <a:rPr sz="2300" b="1" spc="75" dirty="0">
                <a:latin typeface="Times New Roman"/>
                <a:cs typeface="Times New Roman"/>
              </a:rPr>
              <a:t>m</a:t>
            </a:r>
            <a:r>
              <a:rPr sz="2300" b="1" spc="85" dirty="0">
                <a:latin typeface="Times New Roman"/>
                <a:cs typeface="Times New Roman"/>
              </a:rPr>
              <a:t>p</a:t>
            </a:r>
            <a:r>
              <a:rPr sz="2300" b="1" spc="-95" dirty="0">
                <a:latin typeface="Times New Roman"/>
                <a:cs typeface="Times New Roman"/>
              </a:rPr>
              <a:t>l</a:t>
            </a:r>
            <a:r>
              <a:rPr sz="2300" b="1" spc="105" dirty="0">
                <a:latin typeface="Times New Roman"/>
                <a:cs typeface="Times New Roman"/>
              </a:rPr>
              <a:t>e</a:t>
            </a:r>
            <a:r>
              <a:rPr sz="2300" b="1" spc="-95" dirty="0">
                <a:latin typeface="Times New Roman"/>
                <a:cs typeface="Times New Roman"/>
              </a:rPr>
              <a:t>xi</a:t>
            </a:r>
            <a:r>
              <a:rPr sz="2300" b="1" spc="160" dirty="0">
                <a:latin typeface="Times New Roman"/>
                <a:cs typeface="Times New Roman"/>
              </a:rPr>
              <a:t>t</a:t>
            </a:r>
            <a:r>
              <a:rPr sz="2300" b="1" spc="-60" dirty="0">
                <a:latin typeface="Times New Roman"/>
                <a:cs typeface="Times New Roman"/>
              </a:rPr>
              <a:t>y</a:t>
            </a:r>
            <a:r>
              <a:rPr sz="2300" dirty="0">
                <a:latin typeface="Calibri"/>
                <a:cs typeface="Calibri"/>
              </a:rPr>
              <a:t>: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H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w l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g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45" dirty="0">
                <a:latin typeface="Calibri"/>
                <a:cs typeface="Calibri"/>
              </a:rPr>
              <a:t>ra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(</a:t>
            </a:r>
            <a:r>
              <a:rPr sz="2300" dirty="0">
                <a:latin typeface="Calibri"/>
                <a:cs typeface="Calibri"/>
              </a:rPr>
              <a:t>li</a:t>
            </a:r>
            <a:r>
              <a:rPr sz="2300" spc="-80" dirty="0">
                <a:latin typeface="Calibri"/>
                <a:cs typeface="Calibri"/>
              </a:rPr>
              <a:t>k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s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) 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60" dirty="0">
                <a:latin typeface="Calibri"/>
                <a:cs typeface="Calibri"/>
              </a:rPr>
              <a:t>k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f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4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x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ss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d in </a:t>
            </a:r>
            <a:r>
              <a:rPr sz="2300" b="1" spc="15" dirty="0">
                <a:latin typeface="Calibri"/>
                <a:cs typeface="Calibri"/>
              </a:rPr>
              <a:t>B</a:t>
            </a:r>
            <a:r>
              <a:rPr sz="2300" b="1" dirty="0">
                <a:latin typeface="Calibri"/>
                <a:cs typeface="Calibri"/>
              </a:rPr>
              <a:t>ig</a:t>
            </a:r>
            <a:r>
              <a:rPr sz="2300" b="1" spc="-15" dirty="0">
                <a:latin typeface="Calibri"/>
                <a:cs typeface="Calibri"/>
              </a:rPr>
              <a:t>-</a:t>
            </a:r>
            <a:r>
              <a:rPr sz="2300" b="1" dirty="0">
                <a:latin typeface="Calibri"/>
                <a:cs typeface="Calibri"/>
              </a:rPr>
              <a:t>O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.</a:t>
            </a:r>
          </a:p>
          <a:p>
            <a:pPr marL="609600">
              <a:lnSpc>
                <a:spcPct val="100000"/>
              </a:lnSpc>
            </a:pPr>
            <a:r>
              <a:rPr sz="2300" b="1" spc="-200" dirty="0" smtClean="0">
                <a:latin typeface="Times New Roman"/>
                <a:cs typeface="Times New Roman"/>
              </a:rPr>
              <a:t>S</a:t>
            </a:r>
            <a:r>
              <a:rPr sz="2300" b="1" spc="85" dirty="0" smtClean="0">
                <a:latin typeface="Times New Roman"/>
                <a:cs typeface="Times New Roman"/>
              </a:rPr>
              <a:t>p</a:t>
            </a:r>
            <a:r>
              <a:rPr sz="2300" b="1" spc="100" dirty="0" smtClean="0">
                <a:latin typeface="Times New Roman"/>
                <a:cs typeface="Times New Roman"/>
              </a:rPr>
              <a:t>a</a:t>
            </a:r>
            <a:r>
              <a:rPr sz="2300" b="1" spc="-65" dirty="0" smtClean="0">
                <a:latin typeface="Times New Roman"/>
                <a:cs typeface="Times New Roman"/>
              </a:rPr>
              <a:t>c</a:t>
            </a:r>
            <a:r>
              <a:rPr sz="2300" b="1" spc="140" dirty="0" smtClean="0">
                <a:latin typeface="Times New Roman"/>
                <a:cs typeface="Times New Roman"/>
              </a:rPr>
              <a:t>e</a:t>
            </a:r>
            <a:r>
              <a:rPr sz="2300" b="1" spc="-50" dirty="0" smtClean="0">
                <a:latin typeface="Times New Roman"/>
                <a:cs typeface="Times New Roman"/>
              </a:rPr>
              <a:t> </a:t>
            </a:r>
            <a:r>
              <a:rPr sz="2300" b="1" spc="-325" dirty="0">
                <a:latin typeface="Times New Roman"/>
                <a:cs typeface="Times New Roman"/>
              </a:rPr>
              <a:t>C</a:t>
            </a:r>
            <a:r>
              <a:rPr sz="2300" b="1" spc="70" dirty="0">
                <a:latin typeface="Times New Roman"/>
                <a:cs typeface="Times New Roman"/>
              </a:rPr>
              <a:t>o</a:t>
            </a:r>
            <a:r>
              <a:rPr sz="2300" b="1" spc="100" dirty="0">
                <a:latin typeface="Times New Roman"/>
                <a:cs typeface="Times New Roman"/>
              </a:rPr>
              <a:t>m</a:t>
            </a:r>
            <a:r>
              <a:rPr sz="2300" b="1" spc="85" dirty="0">
                <a:latin typeface="Times New Roman"/>
                <a:cs typeface="Times New Roman"/>
              </a:rPr>
              <a:t>p</a:t>
            </a:r>
            <a:r>
              <a:rPr sz="2300" b="1" spc="-95" dirty="0">
                <a:latin typeface="Times New Roman"/>
                <a:cs typeface="Times New Roman"/>
              </a:rPr>
              <a:t>l</a:t>
            </a:r>
            <a:r>
              <a:rPr sz="2300" b="1" spc="105" dirty="0">
                <a:latin typeface="Times New Roman"/>
                <a:cs typeface="Times New Roman"/>
              </a:rPr>
              <a:t>e</a:t>
            </a:r>
            <a:r>
              <a:rPr sz="2300" b="1" spc="-95" dirty="0">
                <a:latin typeface="Times New Roman"/>
                <a:cs typeface="Times New Roman"/>
              </a:rPr>
              <a:t>xi</a:t>
            </a:r>
            <a:r>
              <a:rPr sz="2300" b="1" spc="160" dirty="0">
                <a:latin typeface="Times New Roman"/>
                <a:cs typeface="Times New Roman"/>
              </a:rPr>
              <a:t>t</a:t>
            </a:r>
            <a:r>
              <a:rPr sz="2300" b="1" spc="-65" dirty="0">
                <a:latin typeface="Times New Roman"/>
                <a:cs typeface="Times New Roman"/>
              </a:rPr>
              <a:t>y</a:t>
            </a:r>
            <a:r>
              <a:rPr sz="2300" dirty="0">
                <a:latin typeface="Calibri"/>
                <a:cs typeface="Calibri"/>
              </a:rPr>
              <a:t>: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H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w m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h m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ry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c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3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300" dirty="0" smtClean="0">
              <a:latin typeface="Times New Roman"/>
              <a:cs typeface="Times New Roman"/>
            </a:endParaRPr>
          </a:p>
          <a:p>
            <a:pPr marL="12700" marR="394335">
              <a:lnSpc>
                <a:spcPts val="2500"/>
              </a:lnSpc>
              <a:spcBef>
                <a:spcPts val="1530"/>
              </a:spcBef>
            </a:pPr>
            <a:endParaRPr lang="en-US" sz="2300" spc="-65" dirty="0" smtClean="0">
              <a:latin typeface="Calibri"/>
              <a:cs typeface="Calibri"/>
            </a:endParaRPr>
          </a:p>
          <a:p>
            <a:pPr marL="12700" marR="394335">
              <a:lnSpc>
                <a:spcPts val="2500"/>
              </a:lnSpc>
              <a:spcBef>
                <a:spcPts val="1530"/>
              </a:spcBef>
            </a:pPr>
            <a:r>
              <a:rPr sz="2300" spc="-65" dirty="0" smtClean="0">
                <a:latin typeface="Calibri"/>
                <a:cs typeface="Calibri"/>
              </a:rPr>
              <a:t>E</a:t>
            </a:r>
            <a:r>
              <a:rPr sz="2300" spc="-35" dirty="0" smtClean="0">
                <a:latin typeface="Calibri"/>
                <a:cs typeface="Calibri"/>
              </a:rPr>
              <a:t>f</a:t>
            </a:r>
            <a:r>
              <a:rPr sz="2300" spc="10" dirty="0" smtClean="0">
                <a:latin typeface="Calibri"/>
                <a:cs typeface="Calibri"/>
              </a:rPr>
              <a:t>f</a:t>
            </a:r>
            <a:r>
              <a:rPr sz="2300" dirty="0" smtClean="0">
                <a:latin typeface="Calibri"/>
                <a:cs typeface="Calibri"/>
              </a:rPr>
              <a:t>i</a:t>
            </a:r>
            <a:r>
              <a:rPr sz="2300" spc="-5" dirty="0" smtClean="0">
                <a:latin typeface="Calibri"/>
                <a:cs typeface="Calibri"/>
              </a:rPr>
              <a:t>c</a:t>
            </a:r>
            <a:r>
              <a:rPr sz="2300" dirty="0" smtClean="0">
                <a:latin typeface="Calibri"/>
                <a:cs typeface="Calibri"/>
              </a:rPr>
              <a:t>i</a:t>
            </a:r>
            <a:r>
              <a:rPr sz="2300" spc="5" dirty="0" smtClean="0">
                <a:latin typeface="Calibri"/>
                <a:cs typeface="Calibri"/>
              </a:rPr>
              <a:t>e</a:t>
            </a:r>
            <a:r>
              <a:rPr sz="2300" spc="-35" dirty="0" smtClean="0">
                <a:latin typeface="Calibri"/>
                <a:cs typeface="Calibri"/>
              </a:rPr>
              <a:t>n</a:t>
            </a:r>
            <a:r>
              <a:rPr sz="2300" dirty="0" smtClean="0">
                <a:latin typeface="Calibri"/>
                <a:cs typeface="Calibri"/>
              </a:rPr>
              <a:t>t</a:t>
            </a:r>
            <a:r>
              <a:rPr sz="2300" spc="-20" dirty="0" smtClean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ig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b="1" spc="-10" dirty="0">
                <a:latin typeface="Calibri"/>
                <a:cs typeface="Calibri"/>
              </a:rPr>
              <a:t>t</a:t>
            </a:r>
            <a:r>
              <a:rPr sz="2300" b="1" dirty="0">
                <a:latin typeface="Calibri"/>
                <a:cs typeface="Calibri"/>
              </a:rPr>
              <a:t>o</a:t>
            </a:r>
            <a:r>
              <a:rPr sz="2300" b="1" spc="-5" dirty="0">
                <a:latin typeface="Calibri"/>
                <a:cs typeface="Calibri"/>
              </a:rPr>
              <a:t> </a:t>
            </a:r>
            <a:r>
              <a:rPr sz="2300" b="1" spc="5" dirty="0">
                <a:latin typeface="Calibri"/>
                <a:cs typeface="Calibri"/>
              </a:rPr>
              <a:t>o</a:t>
            </a:r>
            <a:r>
              <a:rPr sz="2300" b="1" spc="-15" dirty="0">
                <a:latin typeface="Calibri"/>
                <a:cs typeface="Calibri"/>
              </a:rPr>
              <a:t>p</a:t>
            </a:r>
            <a:r>
              <a:rPr sz="2300" b="1" spc="-10" dirty="0">
                <a:latin typeface="Calibri"/>
                <a:cs typeface="Calibri"/>
              </a:rPr>
              <a:t>t</a:t>
            </a:r>
            <a:r>
              <a:rPr sz="2300" b="1" dirty="0">
                <a:latin typeface="Calibri"/>
                <a:cs typeface="Calibri"/>
              </a:rPr>
              <a:t>imi</a:t>
            </a:r>
            <a:r>
              <a:rPr sz="2300" b="1" spc="-60" dirty="0">
                <a:latin typeface="Calibri"/>
                <a:cs typeface="Calibri"/>
              </a:rPr>
              <a:t>z</a:t>
            </a:r>
            <a:r>
              <a:rPr sz="2300" b="1" dirty="0">
                <a:latin typeface="Calibri"/>
                <a:cs typeface="Calibri"/>
              </a:rPr>
              <a:t>e</a:t>
            </a:r>
            <a:r>
              <a:rPr sz="2300" b="1" spc="-30" dirty="0">
                <a:latin typeface="Calibri"/>
                <a:cs typeface="Calibri"/>
              </a:rPr>
              <a:t> </a:t>
            </a:r>
            <a:r>
              <a:rPr sz="2300" b="1" spc="-15" dirty="0">
                <a:latin typeface="Calibri"/>
                <a:cs typeface="Calibri"/>
              </a:rPr>
              <a:t>b</a:t>
            </a:r>
            <a:r>
              <a:rPr sz="2300" b="1" spc="5" dirty="0">
                <a:latin typeface="Calibri"/>
                <a:cs typeface="Calibri"/>
              </a:rPr>
              <a:t>o</a:t>
            </a:r>
            <a:r>
              <a:rPr sz="2300" b="1" spc="10" dirty="0">
                <a:latin typeface="Calibri"/>
                <a:cs typeface="Calibri"/>
              </a:rPr>
              <a:t>t</a:t>
            </a:r>
            <a:r>
              <a:rPr sz="2300" b="1" dirty="0">
                <a:latin typeface="Calibri"/>
                <a:cs typeface="Calibri"/>
              </a:rPr>
              <a:t>h </a:t>
            </a:r>
            <a:r>
              <a:rPr sz="2300" b="1" spc="10" dirty="0">
                <a:latin typeface="Calibri"/>
                <a:cs typeface="Calibri"/>
              </a:rPr>
              <a:t>t</a:t>
            </a:r>
            <a:r>
              <a:rPr sz="2300" b="1" dirty="0">
                <a:latin typeface="Calibri"/>
                <a:cs typeface="Calibri"/>
              </a:rPr>
              <a:t>i</a:t>
            </a:r>
            <a:r>
              <a:rPr sz="2300" b="1" spc="-20" dirty="0">
                <a:latin typeface="Calibri"/>
                <a:cs typeface="Calibri"/>
              </a:rPr>
              <a:t>m</a:t>
            </a:r>
            <a:r>
              <a:rPr sz="2300" b="1" dirty="0">
                <a:latin typeface="Calibri"/>
                <a:cs typeface="Calibri"/>
              </a:rPr>
              <a:t>e</a:t>
            </a:r>
            <a:r>
              <a:rPr sz="2300" b="1" spc="-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a</a:t>
            </a:r>
            <a:r>
              <a:rPr sz="2300" b="1" spc="-15" dirty="0">
                <a:latin typeface="Calibri"/>
                <a:cs typeface="Calibri"/>
              </a:rPr>
              <a:t>n</a:t>
            </a:r>
            <a:r>
              <a:rPr sz="2300" b="1" dirty="0">
                <a:latin typeface="Calibri"/>
                <a:cs typeface="Calibri"/>
              </a:rPr>
              <a:t>d</a:t>
            </a:r>
            <a:r>
              <a:rPr sz="2300" b="1" spc="20" dirty="0">
                <a:latin typeface="Calibri"/>
                <a:cs typeface="Calibri"/>
              </a:rPr>
              <a:t> </a:t>
            </a:r>
            <a:r>
              <a:rPr sz="2300" b="1" spc="-30" dirty="0">
                <a:latin typeface="Calibri"/>
                <a:cs typeface="Calibri"/>
              </a:rPr>
              <a:t>s</a:t>
            </a:r>
            <a:r>
              <a:rPr sz="2300" b="1" spc="10" dirty="0">
                <a:latin typeface="Calibri"/>
                <a:cs typeface="Calibri"/>
              </a:rPr>
              <a:t>p</a:t>
            </a:r>
            <a:r>
              <a:rPr sz="2300" b="1" spc="-25" dirty="0">
                <a:latin typeface="Calibri"/>
                <a:cs typeface="Calibri"/>
              </a:rPr>
              <a:t>a</a:t>
            </a:r>
            <a:r>
              <a:rPr sz="2300" b="1" spc="15" dirty="0">
                <a:latin typeface="Calibri"/>
                <a:cs typeface="Calibri"/>
              </a:rPr>
              <a:t>c</a:t>
            </a:r>
            <a:r>
              <a:rPr sz="2300" b="1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, 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dirty="0">
                <a:latin typeface="Calibri"/>
                <a:cs typeface="Calibri"/>
              </a:rPr>
              <a:t>ri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g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b="1" spc="-35" dirty="0">
                <a:latin typeface="Calibri"/>
                <a:cs typeface="Calibri"/>
              </a:rPr>
              <a:t>f</a:t>
            </a:r>
            <a:r>
              <a:rPr sz="2300" b="1" spc="-25" dirty="0">
                <a:latin typeface="Calibri"/>
                <a:cs typeface="Calibri"/>
              </a:rPr>
              <a:t>a</a:t>
            </a:r>
            <a:r>
              <a:rPr sz="2300" b="1" spc="-30" dirty="0">
                <a:latin typeface="Calibri"/>
                <a:cs typeface="Calibri"/>
              </a:rPr>
              <a:t>s</a:t>
            </a:r>
            <a:r>
              <a:rPr sz="2300" b="1" spc="-10" dirty="0">
                <a:latin typeface="Calibri"/>
                <a:cs typeface="Calibri"/>
              </a:rPr>
              <a:t>t</a:t>
            </a:r>
            <a:r>
              <a:rPr sz="2300" b="1" spc="-20" dirty="0">
                <a:latin typeface="Calibri"/>
                <a:cs typeface="Calibri"/>
              </a:rPr>
              <a:t>e</a:t>
            </a:r>
            <a:r>
              <a:rPr sz="2300" b="1" dirty="0">
                <a:latin typeface="Calibri"/>
                <a:cs typeface="Calibri"/>
              </a:rPr>
              <a:t>r</a:t>
            </a:r>
            <a:r>
              <a:rPr sz="2300" b="1" spc="-10" dirty="0">
                <a:latin typeface="Calibri"/>
                <a:cs typeface="Calibri"/>
              </a:rPr>
              <a:t> </a:t>
            </a:r>
            <a:r>
              <a:rPr sz="2300" b="1" spc="-20" dirty="0">
                <a:latin typeface="Calibri"/>
                <a:cs typeface="Calibri"/>
              </a:rPr>
              <a:t>e</a:t>
            </a:r>
            <a:r>
              <a:rPr sz="2300" b="1" spc="-55" dirty="0">
                <a:latin typeface="Calibri"/>
                <a:cs typeface="Calibri"/>
              </a:rPr>
              <a:t>x</a:t>
            </a:r>
            <a:r>
              <a:rPr sz="2300" b="1" spc="-20" dirty="0">
                <a:latin typeface="Calibri"/>
                <a:cs typeface="Calibri"/>
              </a:rPr>
              <a:t>e</a:t>
            </a:r>
            <a:r>
              <a:rPr sz="2300" b="1" spc="15" dirty="0">
                <a:latin typeface="Calibri"/>
                <a:cs typeface="Calibri"/>
              </a:rPr>
              <a:t>c</a:t>
            </a:r>
            <a:r>
              <a:rPr sz="2300" b="1" spc="-15" dirty="0">
                <a:latin typeface="Calibri"/>
                <a:cs typeface="Calibri"/>
              </a:rPr>
              <a:t>u</a:t>
            </a:r>
            <a:r>
              <a:rPr sz="2300" b="1" spc="10" dirty="0">
                <a:latin typeface="Calibri"/>
                <a:cs typeface="Calibri"/>
              </a:rPr>
              <a:t>t</a:t>
            </a:r>
            <a:r>
              <a:rPr sz="2300" b="1" dirty="0">
                <a:latin typeface="Calibri"/>
                <a:cs typeface="Calibri"/>
              </a:rPr>
              <a:t>i</a:t>
            </a:r>
            <a:r>
              <a:rPr sz="2300" b="1" spc="-20" dirty="0">
                <a:latin typeface="Calibri"/>
                <a:cs typeface="Calibri"/>
              </a:rPr>
              <a:t>o</a:t>
            </a:r>
            <a:r>
              <a:rPr sz="2300" b="1" dirty="0">
                <a:latin typeface="Calibri"/>
                <a:cs typeface="Calibri"/>
              </a:rPr>
              <a:t>n</a:t>
            </a:r>
            <a:r>
              <a:rPr sz="2300" b="1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d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b="1" spc="-20" dirty="0">
                <a:latin typeface="Calibri"/>
                <a:cs typeface="Calibri"/>
              </a:rPr>
              <a:t>m</a:t>
            </a:r>
            <a:r>
              <a:rPr sz="2300" b="1" dirty="0">
                <a:latin typeface="Calibri"/>
                <a:cs typeface="Calibri"/>
              </a:rPr>
              <a:t>i</a:t>
            </a:r>
            <a:r>
              <a:rPr sz="2300" b="1" spc="10" dirty="0">
                <a:latin typeface="Calibri"/>
                <a:cs typeface="Calibri"/>
              </a:rPr>
              <a:t>n</a:t>
            </a:r>
            <a:r>
              <a:rPr sz="2300" b="1" spc="-25" dirty="0">
                <a:latin typeface="Calibri"/>
                <a:cs typeface="Calibri"/>
              </a:rPr>
              <a:t>i</a:t>
            </a:r>
            <a:r>
              <a:rPr sz="2300" b="1" dirty="0">
                <a:latin typeface="Calibri"/>
                <a:cs typeface="Calibri"/>
              </a:rPr>
              <a:t>mal</a:t>
            </a:r>
            <a:r>
              <a:rPr sz="2300" b="1" spc="-1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m</a:t>
            </a:r>
            <a:r>
              <a:rPr sz="2300" b="1" spc="-20" dirty="0">
                <a:latin typeface="Calibri"/>
                <a:cs typeface="Calibri"/>
              </a:rPr>
              <a:t>e</a:t>
            </a:r>
            <a:r>
              <a:rPr sz="2300" b="1" dirty="0">
                <a:latin typeface="Calibri"/>
                <a:cs typeface="Calibri"/>
              </a:rPr>
              <a:t>m</a:t>
            </a:r>
            <a:r>
              <a:rPr sz="2300" b="1" spc="5" dirty="0">
                <a:latin typeface="Calibri"/>
                <a:cs typeface="Calibri"/>
              </a:rPr>
              <a:t>o</a:t>
            </a:r>
            <a:r>
              <a:rPr sz="2300" b="1" dirty="0">
                <a:latin typeface="Calibri"/>
                <a:cs typeface="Calibri"/>
              </a:rPr>
              <a:t>ry</a:t>
            </a:r>
            <a:r>
              <a:rPr sz="2300" b="1" spc="-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25" dirty="0">
                <a:latin typeface="Calibri"/>
                <a:cs typeface="Calibri"/>
              </a:rPr>
              <a:t>g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.</a:t>
            </a:r>
          </a:p>
        </p:txBody>
      </p:sp>
      <p:pic>
        <p:nvPicPr>
          <p:cNvPr id="1026" name="Picture 2" descr="Data Structures &amp; Algorithm : Time Complexity v/s Space Complexity | by  @Harsh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7" y="2568449"/>
            <a:ext cx="9753600" cy="444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72" y="3981628"/>
            <a:ext cx="2209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26" y="5464498"/>
            <a:ext cx="2096138" cy="154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465" dirty="0"/>
              <a:t>C</a:t>
            </a:r>
            <a:r>
              <a:rPr spc="75" dirty="0"/>
              <a:t>r</a:t>
            </a:r>
            <a:r>
              <a:rPr spc="-130" dirty="0"/>
              <a:t>i</a:t>
            </a:r>
            <a:r>
              <a:rPr spc="200" dirty="0"/>
              <a:t>t</a:t>
            </a:r>
            <a:r>
              <a:rPr spc="180" dirty="0"/>
              <a:t>e</a:t>
            </a:r>
            <a:r>
              <a:rPr spc="75" dirty="0"/>
              <a:t>r</a:t>
            </a:r>
            <a:r>
              <a:rPr spc="-130" dirty="0"/>
              <a:t>i</a:t>
            </a:r>
            <a:r>
              <a:rPr spc="160" dirty="0"/>
              <a:t>a</a:t>
            </a:r>
            <a:r>
              <a:rPr spc="-80" dirty="0"/>
              <a:t> </a:t>
            </a:r>
            <a:r>
              <a:rPr spc="-465" dirty="0"/>
              <a:t>C</a:t>
            </a:r>
            <a:r>
              <a:rPr spc="125" dirty="0"/>
              <a:t>hoo</a:t>
            </a:r>
            <a:r>
              <a:rPr spc="30" dirty="0"/>
              <a:t>s</a:t>
            </a:r>
            <a:r>
              <a:rPr spc="-130" dirty="0"/>
              <a:t>i</a:t>
            </a:r>
            <a:r>
              <a:rPr spc="125" dirty="0"/>
              <a:t>n</a:t>
            </a:r>
            <a:r>
              <a:rPr spc="-100" dirty="0"/>
              <a:t>g</a:t>
            </a:r>
            <a:r>
              <a:rPr spc="-80" dirty="0"/>
              <a:t> </a:t>
            </a:r>
            <a:r>
              <a:rPr spc="200" dirty="0"/>
              <a:t>t</a:t>
            </a:r>
            <a:r>
              <a:rPr spc="125" dirty="0"/>
              <a:t>h</a:t>
            </a:r>
            <a:r>
              <a:rPr spc="190" dirty="0"/>
              <a:t>e</a:t>
            </a:r>
            <a:r>
              <a:rPr spc="-80" dirty="0"/>
              <a:t> </a:t>
            </a:r>
            <a:r>
              <a:rPr spc="-365" dirty="0"/>
              <a:t>R</a:t>
            </a:r>
            <a:r>
              <a:rPr spc="-95" dirty="0"/>
              <a:t>i</a:t>
            </a:r>
            <a:r>
              <a:rPr spc="-114" dirty="0"/>
              <a:t>g</a:t>
            </a:r>
            <a:r>
              <a:rPr spc="95" dirty="0"/>
              <a:t>h</a:t>
            </a:r>
            <a:r>
              <a:rPr spc="220" dirty="0"/>
              <a:t>t</a:t>
            </a:r>
            <a:r>
              <a:rPr spc="-90" dirty="0"/>
              <a:t> </a:t>
            </a:r>
            <a:r>
              <a:rPr spc="-310" dirty="0"/>
              <a:t>D</a:t>
            </a:r>
            <a:r>
              <a:rPr spc="150" dirty="0"/>
              <a:t>a</a:t>
            </a:r>
            <a:r>
              <a:rPr spc="165" dirty="0"/>
              <a:t>t</a:t>
            </a:r>
            <a:r>
              <a:rPr spc="160" dirty="0"/>
              <a:t>a</a:t>
            </a:r>
            <a:r>
              <a:rPr spc="-80" dirty="0"/>
              <a:t> </a:t>
            </a:r>
            <a:r>
              <a:rPr spc="-270" dirty="0"/>
              <a:t>S</a:t>
            </a:r>
            <a:r>
              <a:rPr spc="200" dirty="0"/>
              <a:t>t</a:t>
            </a:r>
            <a:r>
              <a:rPr spc="75" dirty="0"/>
              <a:t>r</a:t>
            </a:r>
            <a:r>
              <a:rPr spc="125" dirty="0"/>
              <a:t>u</a:t>
            </a:r>
            <a:r>
              <a:rPr spc="-120" dirty="0"/>
              <a:t>c</a:t>
            </a:r>
            <a:r>
              <a:rPr spc="225" dirty="0"/>
              <a:t>t</a:t>
            </a:r>
            <a:r>
              <a:rPr spc="125" dirty="0"/>
              <a:t>u</a:t>
            </a:r>
            <a:r>
              <a:rPr spc="15" dirty="0"/>
              <a:t>r</a:t>
            </a:r>
            <a:r>
              <a:rPr spc="190" dirty="0"/>
              <a:t>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3363" y="2140784"/>
            <a:ext cx="8873490" cy="3467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5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f 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b="1" spc="-15" dirty="0">
                <a:latin typeface="Calibri"/>
                <a:cs typeface="Calibri"/>
              </a:rPr>
              <a:t>d</a:t>
            </a:r>
            <a:r>
              <a:rPr sz="2300" b="1" spc="5" dirty="0">
                <a:latin typeface="Calibri"/>
                <a:cs typeface="Calibri"/>
              </a:rPr>
              <a:t>e</a:t>
            </a:r>
            <a:r>
              <a:rPr sz="2300" b="1" spc="-15" dirty="0">
                <a:latin typeface="Calibri"/>
                <a:cs typeface="Calibri"/>
              </a:rPr>
              <a:t>p</a:t>
            </a:r>
            <a:r>
              <a:rPr sz="2300" b="1" spc="5" dirty="0">
                <a:latin typeface="Calibri"/>
                <a:cs typeface="Calibri"/>
              </a:rPr>
              <a:t>e</a:t>
            </a:r>
            <a:r>
              <a:rPr sz="2300" b="1" spc="-15" dirty="0">
                <a:latin typeface="Calibri"/>
                <a:cs typeface="Calibri"/>
              </a:rPr>
              <a:t>nd</a:t>
            </a:r>
            <a:r>
              <a:rPr sz="2300" b="1" dirty="0">
                <a:latin typeface="Calibri"/>
                <a:cs typeface="Calibri"/>
              </a:rPr>
              <a:t>s</a:t>
            </a:r>
            <a:r>
              <a:rPr sz="2300" b="1" spc="30" dirty="0">
                <a:latin typeface="Calibri"/>
                <a:cs typeface="Calibri"/>
              </a:rPr>
              <a:t> </a:t>
            </a:r>
            <a:r>
              <a:rPr sz="2300" b="1" spc="-20" dirty="0">
                <a:latin typeface="Calibri"/>
                <a:cs typeface="Calibri"/>
              </a:rPr>
              <a:t>o</a:t>
            </a:r>
            <a:r>
              <a:rPr sz="2300" b="1" spc="10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:</a:t>
            </a:r>
          </a:p>
          <a:p>
            <a:pPr marL="986155" marR="1875789" indent="-376555">
              <a:lnSpc>
                <a:spcPts val="2500"/>
              </a:lnSpc>
              <a:spcBef>
                <a:spcPts val="860"/>
              </a:spcBef>
              <a:buFont typeface="Times New Roman"/>
              <a:buChar char="•"/>
              <a:tabLst>
                <a:tab pos="986790" algn="l"/>
              </a:tabLst>
            </a:pPr>
            <a:r>
              <a:rPr sz="2300" spc="5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y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f </a:t>
            </a:r>
            <a:r>
              <a:rPr sz="2300" b="1" spc="5" dirty="0">
                <a:latin typeface="Calibri"/>
                <a:cs typeface="Calibri"/>
              </a:rPr>
              <a:t>o</a:t>
            </a:r>
            <a:r>
              <a:rPr sz="2300" b="1" spc="-15" dirty="0">
                <a:latin typeface="Calibri"/>
                <a:cs typeface="Calibri"/>
              </a:rPr>
              <a:t>p</a:t>
            </a:r>
            <a:r>
              <a:rPr sz="2300" b="1" spc="5" dirty="0">
                <a:latin typeface="Calibri"/>
                <a:cs typeface="Calibri"/>
              </a:rPr>
              <a:t>e</a:t>
            </a:r>
            <a:r>
              <a:rPr sz="2300" b="1" spc="-65" dirty="0">
                <a:latin typeface="Calibri"/>
                <a:cs typeface="Calibri"/>
              </a:rPr>
              <a:t>r</a:t>
            </a:r>
            <a:r>
              <a:rPr sz="2300" b="1" spc="-25" dirty="0">
                <a:latin typeface="Calibri"/>
                <a:cs typeface="Calibri"/>
              </a:rPr>
              <a:t>a</a:t>
            </a:r>
            <a:r>
              <a:rPr sz="2300" b="1" spc="10" dirty="0">
                <a:latin typeface="Calibri"/>
                <a:cs typeface="Calibri"/>
              </a:rPr>
              <a:t>t</a:t>
            </a:r>
            <a:r>
              <a:rPr sz="2300" b="1" dirty="0">
                <a:latin typeface="Calibri"/>
                <a:cs typeface="Calibri"/>
              </a:rPr>
              <a:t>i</a:t>
            </a:r>
            <a:r>
              <a:rPr sz="2300" b="1" spc="-20" dirty="0">
                <a:latin typeface="Calibri"/>
                <a:cs typeface="Calibri"/>
              </a:rPr>
              <a:t>o</a:t>
            </a:r>
            <a:r>
              <a:rPr sz="2300" b="1" spc="10" dirty="0">
                <a:latin typeface="Calibri"/>
                <a:cs typeface="Calibri"/>
              </a:rPr>
              <a:t>n</a:t>
            </a:r>
            <a:r>
              <a:rPr sz="2300" b="1" dirty="0">
                <a:latin typeface="Calibri"/>
                <a:cs typeface="Calibri"/>
              </a:rPr>
              <a:t>s</a:t>
            </a:r>
            <a:r>
              <a:rPr sz="2300" b="1" spc="-15" dirty="0">
                <a:latin typeface="Calibri"/>
                <a:cs typeface="Calibri"/>
              </a:rPr>
              <a:t> n</a:t>
            </a:r>
            <a:r>
              <a:rPr sz="2300" b="1" spc="5" dirty="0">
                <a:latin typeface="Calibri"/>
                <a:cs typeface="Calibri"/>
              </a:rPr>
              <a:t>ee</a:t>
            </a:r>
            <a:r>
              <a:rPr sz="2300" b="1" spc="-15" dirty="0">
                <a:latin typeface="Calibri"/>
                <a:cs typeface="Calibri"/>
              </a:rPr>
              <a:t>d</a:t>
            </a:r>
            <a:r>
              <a:rPr sz="2300" b="1" spc="5" dirty="0">
                <a:latin typeface="Calibri"/>
                <a:cs typeface="Calibri"/>
              </a:rPr>
              <a:t>e</a:t>
            </a:r>
            <a:r>
              <a:rPr sz="2300" b="1" dirty="0">
                <a:latin typeface="Calibri"/>
                <a:cs typeface="Calibri"/>
              </a:rPr>
              <a:t>d</a:t>
            </a:r>
            <a:r>
              <a:rPr sz="2300" b="1" spc="-25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(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20" dirty="0">
                <a:latin typeface="Calibri"/>
                <a:cs typeface="Calibri"/>
              </a:rPr>
              <a:t>g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20" dirty="0">
                <a:latin typeface="Calibri"/>
                <a:cs typeface="Calibri"/>
              </a:rPr>
              <a:t>g</a:t>
            </a:r>
            <a:r>
              <a:rPr sz="2300" dirty="0">
                <a:latin typeface="Calibri"/>
                <a:cs typeface="Calibri"/>
              </a:rPr>
              <a:t>, a</a:t>
            </a:r>
            <a:r>
              <a:rPr sz="2300" spc="-15" dirty="0">
                <a:latin typeface="Calibri"/>
                <a:cs typeface="Calibri"/>
              </a:rPr>
              <a:t>dd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90" dirty="0">
                <a:latin typeface="Calibri"/>
                <a:cs typeface="Calibri"/>
              </a:rPr>
              <a:t>g</a:t>
            </a:r>
            <a:r>
              <a:rPr sz="2300" spc="5" dirty="0">
                <a:latin typeface="Calibri"/>
                <a:cs typeface="Calibri"/>
              </a:rPr>
              <a:t>/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v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g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-10" dirty="0">
                <a:latin typeface="Calibri"/>
                <a:cs typeface="Calibri"/>
              </a:rPr>
              <a:t>)</a:t>
            </a:r>
            <a:r>
              <a:rPr sz="2300" dirty="0">
                <a:latin typeface="Calibri"/>
                <a:cs typeface="Calibri"/>
              </a:rPr>
              <a:t>.</a:t>
            </a:r>
          </a:p>
          <a:p>
            <a:pPr marL="986155" indent="-376555">
              <a:lnSpc>
                <a:spcPct val="100000"/>
              </a:lnSpc>
              <a:spcBef>
                <a:spcPts val="509"/>
              </a:spcBef>
              <a:buFont typeface="Times New Roman"/>
              <a:buChar char="•"/>
              <a:tabLst>
                <a:tab pos="986790" algn="l"/>
              </a:tabLst>
            </a:pPr>
            <a:r>
              <a:rPr sz="2300" spc="5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b="1" spc="-5" dirty="0">
                <a:latin typeface="Calibri"/>
                <a:cs typeface="Calibri"/>
              </a:rPr>
              <a:t>s</a:t>
            </a:r>
            <a:r>
              <a:rPr sz="2300" b="1" dirty="0">
                <a:latin typeface="Calibri"/>
                <a:cs typeface="Calibri"/>
              </a:rPr>
              <a:t>i</a:t>
            </a:r>
            <a:r>
              <a:rPr sz="2300" b="1" spc="-60" dirty="0">
                <a:latin typeface="Calibri"/>
                <a:cs typeface="Calibri"/>
              </a:rPr>
              <a:t>z</a:t>
            </a:r>
            <a:r>
              <a:rPr sz="2300" b="1" dirty="0">
                <a:latin typeface="Calibri"/>
                <a:cs typeface="Calibri"/>
              </a:rPr>
              <a:t>e</a:t>
            </a:r>
            <a:r>
              <a:rPr sz="2300" b="1" spc="-5" dirty="0">
                <a:latin typeface="Calibri"/>
                <a:cs typeface="Calibri"/>
              </a:rPr>
              <a:t> </a:t>
            </a:r>
            <a:r>
              <a:rPr sz="2300" b="1" spc="5" dirty="0">
                <a:latin typeface="Calibri"/>
                <a:cs typeface="Calibri"/>
              </a:rPr>
              <a:t>o</a:t>
            </a:r>
            <a:r>
              <a:rPr sz="2300" b="1" dirty="0">
                <a:latin typeface="Calibri"/>
                <a:cs typeface="Calibri"/>
              </a:rPr>
              <a:t>f </a:t>
            </a:r>
            <a:r>
              <a:rPr sz="2300" b="1" spc="-10" dirty="0">
                <a:latin typeface="Calibri"/>
                <a:cs typeface="Calibri"/>
              </a:rPr>
              <a:t>t</a:t>
            </a:r>
            <a:r>
              <a:rPr sz="2300" b="1" spc="10" dirty="0">
                <a:latin typeface="Calibri"/>
                <a:cs typeface="Calibri"/>
              </a:rPr>
              <a:t>h</a:t>
            </a:r>
            <a:r>
              <a:rPr sz="2300" b="1" dirty="0">
                <a:latin typeface="Calibri"/>
                <a:cs typeface="Calibri"/>
              </a:rPr>
              <a:t>e</a:t>
            </a:r>
            <a:r>
              <a:rPr sz="2300" b="1" spc="-5" dirty="0">
                <a:latin typeface="Calibri"/>
                <a:cs typeface="Calibri"/>
              </a:rPr>
              <a:t> </a:t>
            </a:r>
            <a:r>
              <a:rPr sz="2300" b="1" spc="-15" dirty="0">
                <a:latin typeface="Calibri"/>
                <a:cs typeface="Calibri"/>
              </a:rPr>
              <a:t>d</a:t>
            </a:r>
            <a:r>
              <a:rPr sz="2300" b="1" spc="-25" dirty="0">
                <a:latin typeface="Calibri"/>
                <a:cs typeface="Calibri"/>
              </a:rPr>
              <a:t>a</a:t>
            </a:r>
            <a:r>
              <a:rPr sz="2300" b="1" spc="-35" dirty="0">
                <a:latin typeface="Calibri"/>
                <a:cs typeface="Calibri"/>
              </a:rPr>
              <a:t>t</a:t>
            </a:r>
            <a:r>
              <a:rPr sz="2300" b="1" dirty="0">
                <a:latin typeface="Calibri"/>
                <a:cs typeface="Calibri"/>
              </a:rPr>
              <a:t>a</a:t>
            </a:r>
            <a:r>
              <a:rPr sz="2300" b="1" spc="-5" dirty="0">
                <a:latin typeface="Calibri"/>
                <a:cs typeface="Calibri"/>
              </a:rPr>
              <a:t>s</a:t>
            </a:r>
            <a:r>
              <a:rPr sz="2300" b="1" spc="-20" dirty="0">
                <a:latin typeface="Calibri"/>
                <a:cs typeface="Calibri"/>
              </a:rPr>
              <a:t>e</a:t>
            </a:r>
            <a:r>
              <a:rPr sz="2300" b="1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.</a:t>
            </a:r>
          </a:p>
          <a:p>
            <a:pPr marL="986155" indent="-376555">
              <a:lnSpc>
                <a:spcPct val="100000"/>
              </a:lnSpc>
              <a:spcBef>
                <a:spcPts val="560"/>
              </a:spcBef>
              <a:buFont typeface="Times New Roman"/>
              <a:buChar char="•"/>
              <a:tabLst>
                <a:tab pos="986790" algn="l"/>
              </a:tabLst>
            </a:pPr>
            <a:r>
              <a:rPr sz="2300" b="1" spc="5" dirty="0">
                <a:latin typeface="Calibri"/>
                <a:cs typeface="Calibri"/>
              </a:rPr>
              <a:t>T</a:t>
            </a:r>
            <a:r>
              <a:rPr sz="2300" b="1" spc="-25" dirty="0">
                <a:latin typeface="Calibri"/>
                <a:cs typeface="Calibri"/>
              </a:rPr>
              <a:t>i</a:t>
            </a:r>
            <a:r>
              <a:rPr sz="2300" b="1" dirty="0">
                <a:latin typeface="Calibri"/>
                <a:cs typeface="Calibri"/>
              </a:rPr>
              <a:t>me</a:t>
            </a:r>
            <a:r>
              <a:rPr sz="2300" b="1" spc="-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a</a:t>
            </a:r>
            <a:r>
              <a:rPr sz="2300" b="1" spc="-15" dirty="0">
                <a:latin typeface="Calibri"/>
                <a:cs typeface="Calibri"/>
              </a:rPr>
              <a:t>n</a:t>
            </a:r>
            <a:r>
              <a:rPr sz="2300" b="1" dirty="0">
                <a:latin typeface="Calibri"/>
                <a:cs typeface="Calibri"/>
              </a:rPr>
              <a:t>d </a:t>
            </a:r>
            <a:r>
              <a:rPr sz="2300" b="1" spc="-5" dirty="0">
                <a:latin typeface="Calibri"/>
                <a:cs typeface="Calibri"/>
              </a:rPr>
              <a:t>s</a:t>
            </a:r>
            <a:r>
              <a:rPr sz="2300" b="1" spc="10" dirty="0">
                <a:latin typeface="Calibri"/>
                <a:cs typeface="Calibri"/>
              </a:rPr>
              <a:t>p</a:t>
            </a:r>
            <a:r>
              <a:rPr sz="2300" b="1" spc="-25" dirty="0">
                <a:latin typeface="Calibri"/>
                <a:cs typeface="Calibri"/>
              </a:rPr>
              <a:t>a</a:t>
            </a:r>
            <a:r>
              <a:rPr sz="2300" b="1" spc="15" dirty="0">
                <a:latin typeface="Calibri"/>
                <a:cs typeface="Calibri"/>
              </a:rPr>
              <a:t>c</a:t>
            </a:r>
            <a:r>
              <a:rPr sz="2300" b="1" dirty="0">
                <a:latin typeface="Calibri"/>
                <a:cs typeface="Calibri"/>
              </a:rPr>
              <a:t>e</a:t>
            </a:r>
            <a:r>
              <a:rPr sz="2300" b="1" spc="-5" dirty="0">
                <a:latin typeface="Calibri"/>
                <a:cs typeface="Calibri"/>
              </a:rPr>
              <a:t> 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10" dirty="0">
                <a:latin typeface="Calibri"/>
                <a:cs typeface="Calibri"/>
              </a:rPr>
              <a:t>q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60" dirty="0">
                <a:latin typeface="Calibri"/>
                <a:cs typeface="Calibri"/>
              </a:rPr>
              <a:t>f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imal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p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35" dirty="0">
                <a:latin typeface="Calibri"/>
                <a:cs typeface="Calibri"/>
              </a:rPr>
              <a:t>f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rma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2700" marR="5080">
              <a:lnSpc>
                <a:spcPts val="2500"/>
              </a:lnSpc>
              <a:spcBef>
                <a:spcPts val="1530"/>
              </a:spcBef>
            </a:pPr>
            <a:r>
              <a:rPr sz="2300" spc="-25" dirty="0">
                <a:latin typeface="Calibri"/>
                <a:cs typeface="Calibri"/>
              </a:rPr>
              <a:t>F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b="1" spc="-20" dirty="0">
                <a:latin typeface="Calibri"/>
                <a:cs typeface="Calibri"/>
              </a:rPr>
              <a:t>e</a:t>
            </a:r>
            <a:r>
              <a:rPr sz="2300" b="1" spc="-35" dirty="0">
                <a:latin typeface="Calibri"/>
                <a:cs typeface="Calibri"/>
              </a:rPr>
              <a:t>x</a:t>
            </a:r>
            <a:r>
              <a:rPr sz="2300" b="1" spc="-25" dirty="0">
                <a:latin typeface="Calibri"/>
                <a:cs typeface="Calibri"/>
              </a:rPr>
              <a:t>a</a:t>
            </a:r>
            <a:r>
              <a:rPr sz="2300" b="1" dirty="0">
                <a:latin typeface="Calibri"/>
                <a:cs typeface="Calibri"/>
              </a:rPr>
              <a:t>m</a:t>
            </a:r>
            <a:r>
              <a:rPr sz="2300" b="1" spc="-15" dirty="0">
                <a:latin typeface="Calibri"/>
                <a:cs typeface="Calibri"/>
              </a:rPr>
              <a:t>p</a:t>
            </a:r>
            <a:r>
              <a:rPr sz="2300" b="1" dirty="0">
                <a:latin typeface="Calibri"/>
                <a:cs typeface="Calibri"/>
              </a:rPr>
              <a:t>l</a:t>
            </a:r>
            <a:r>
              <a:rPr sz="2300" b="1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dirty="0">
                <a:latin typeface="Calibri"/>
                <a:cs typeface="Calibri"/>
              </a:rPr>
              <a:t>f </a:t>
            </a:r>
            <a:r>
              <a:rPr sz="2300" spc="-30" dirty="0">
                <a:latin typeface="Calibri"/>
                <a:cs typeface="Calibri"/>
              </a:rPr>
              <a:t>y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u 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d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f</a:t>
            </a:r>
            <a:r>
              <a:rPr sz="2300" spc="-20" dirty="0">
                <a:latin typeface="Calibri"/>
                <a:cs typeface="Calibri"/>
              </a:rPr>
              <a:t>re</a:t>
            </a:r>
            <a:r>
              <a:rPr sz="2300" spc="10" dirty="0">
                <a:latin typeface="Calibri"/>
                <a:cs typeface="Calibri"/>
              </a:rPr>
              <a:t>q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ly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t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30" dirty="0">
                <a:latin typeface="Calibri"/>
                <a:cs typeface="Calibri"/>
              </a:rPr>
              <a:t>v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 </a:t>
            </a:r>
            <a:r>
              <a:rPr sz="2300" spc="-95" dirty="0">
                <a:latin typeface="Times New Roman"/>
                <a:cs typeface="Times New Roman"/>
              </a:rPr>
              <a:t>l</a:t>
            </a:r>
            <a:r>
              <a:rPr sz="2300" spc="-70" dirty="0">
                <a:latin typeface="Times New Roman"/>
                <a:cs typeface="Times New Roman"/>
              </a:rPr>
              <a:t>i</a:t>
            </a:r>
            <a:r>
              <a:rPr sz="2300" spc="85" dirty="0">
                <a:latin typeface="Times New Roman"/>
                <a:cs typeface="Times New Roman"/>
              </a:rPr>
              <a:t>n</a:t>
            </a:r>
            <a:r>
              <a:rPr sz="2300" spc="-120" dirty="0">
                <a:latin typeface="Times New Roman"/>
                <a:cs typeface="Times New Roman"/>
              </a:rPr>
              <a:t>k</a:t>
            </a:r>
            <a:r>
              <a:rPr sz="2300" spc="130" dirty="0">
                <a:latin typeface="Times New Roman"/>
                <a:cs typeface="Times New Roman"/>
              </a:rPr>
              <a:t>e</a:t>
            </a:r>
            <a:r>
              <a:rPr sz="2300" spc="80" dirty="0">
                <a:latin typeface="Times New Roman"/>
                <a:cs typeface="Times New Roman"/>
              </a:rPr>
              <a:t>d</a:t>
            </a:r>
            <a:r>
              <a:rPr sz="2300" spc="40" dirty="0">
                <a:latin typeface="Times New Roman"/>
                <a:cs typeface="Times New Roman"/>
              </a:rPr>
              <a:t> </a:t>
            </a:r>
            <a:r>
              <a:rPr sz="2300" spc="-95" dirty="0">
                <a:latin typeface="Times New Roman"/>
                <a:cs typeface="Times New Roman"/>
              </a:rPr>
              <a:t>l</a:t>
            </a:r>
            <a:r>
              <a:rPr sz="2300" spc="-70" dirty="0">
                <a:latin typeface="Times New Roman"/>
                <a:cs typeface="Times New Roman"/>
              </a:rPr>
              <a:t>i</a:t>
            </a:r>
            <a:r>
              <a:rPr sz="2300" spc="5" dirty="0">
                <a:latin typeface="Times New Roman"/>
                <a:cs typeface="Times New Roman"/>
              </a:rPr>
              <a:t>s</a:t>
            </a:r>
            <a:r>
              <a:rPr sz="2300" spc="155" dirty="0">
                <a:latin typeface="Times New Roman"/>
                <a:cs typeface="Times New Roman"/>
              </a:rPr>
              <a:t>t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70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y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b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s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b</a:t>
            </a:r>
            <a:r>
              <a:rPr sz="2300" dirty="0">
                <a:latin typeface="Calibri"/>
                <a:cs typeface="Calibri"/>
              </a:rPr>
              <a:t>le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an an </a:t>
            </a:r>
            <a:r>
              <a:rPr sz="2300" spc="100" dirty="0">
                <a:latin typeface="Times New Roman"/>
                <a:cs typeface="Times New Roman"/>
              </a:rPr>
              <a:t>a</a:t>
            </a:r>
            <a:r>
              <a:rPr sz="2300" spc="60" dirty="0">
                <a:latin typeface="Times New Roman"/>
                <a:cs typeface="Times New Roman"/>
              </a:rPr>
              <a:t>r</a:t>
            </a:r>
            <a:r>
              <a:rPr sz="2300" spc="15" dirty="0">
                <a:latin typeface="Times New Roman"/>
                <a:cs typeface="Times New Roman"/>
              </a:rPr>
              <a:t>r</a:t>
            </a:r>
            <a:r>
              <a:rPr sz="2300" spc="55" dirty="0">
                <a:latin typeface="Times New Roman"/>
                <a:cs typeface="Times New Roman"/>
              </a:rPr>
              <a:t>a</a:t>
            </a:r>
            <a:r>
              <a:rPr sz="2300" spc="-60" dirty="0">
                <a:latin typeface="Times New Roman"/>
                <a:cs typeface="Times New Roman"/>
              </a:rPr>
              <a:t>y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-45" dirty="0">
                <a:latin typeface="Calibri"/>
                <a:cs typeface="Calibri"/>
              </a:rPr>
              <a:t>ra</a:t>
            </a:r>
            <a:r>
              <a:rPr sz="2300" spc="-30" dirty="0">
                <a:latin typeface="Calibri"/>
                <a:cs typeface="Calibri"/>
              </a:rPr>
              <a:t>y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15" dirty="0">
                <a:latin typeface="Calibri"/>
                <a:cs typeface="Calibri"/>
              </a:rPr>
              <a:t>qu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f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g 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w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h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an </a:t>
            </a:r>
            <a:r>
              <a:rPr sz="2300" spc="-15" dirty="0">
                <a:latin typeface="Calibri"/>
                <a:cs typeface="Calibri"/>
              </a:rPr>
              <a:t>b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-25" dirty="0">
                <a:latin typeface="Calibri"/>
                <a:cs typeface="Calibri"/>
              </a:rPr>
              <a:t>l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0" dirty="0">
                <a:latin typeface="Calibri"/>
                <a:cs typeface="Calibri"/>
              </a:rPr>
              <a:t>w</a:t>
            </a:r>
            <a:r>
              <a:rPr sz="2300" dirty="0"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313" y="1"/>
            <a:ext cx="4299294" cy="416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/>
          <p:nvPr/>
        </p:nvSpPr>
        <p:spPr>
          <a:xfrm>
            <a:off x="8723901" y="228600"/>
            <a:ext cx="1211579" cy="409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" y="152400"/>
            <a:ext cx="511048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z="3300" spc="-225" dirty="0">
                <a:latin typeface="Times New Roman"/>
                <a:cs typeface="Times New Roman"/>
              </a:rPr>
              <a:t>I</a:t>
            </a:r>
            <a:r>
              <a:rPr sz="3300" spc="90" dirty="0">
                <a:latin typeface="Times New Roman"/>
                <a:cs typeface="Times New Roman"/>
              </a:rPr>
              <a:t>m</a:t>
            </a:r>
            <a:r>
              <a:rPr sz="3300" spc="125" dirty="0">
                <a:latin typeface="Times New Roman"/>
                <a:cs typeface="Times New Roman"/>
              </a:rPr>
              <a:t>po</a:t>
            </a:r>
            <a:r>
              <a:rPr sz="3300" spc="45" dirty="0">
                <a:latin typeface="Times New Roman"/>
                <a:cs typeface="Times New Roman"/>
              </a:rPr>
              <a:t>r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150" dirty="0">
                <a:latin typeface="Times New Roman"/>
                <a:cs typeface="Times New Roman"/>
              </a:rPr>
              <a:t>a</a:t>
            </a:r>
            <a:r>
              <a:rPr sz="3300" spc="125" dirty="0">
                <a:latin typeface="Times New Roman"/>
                <a:cs typeface="Times New Roman"/>
              </a:rPr>
              <a:t>n</a:t>
            </a:r>
            <a:r>
              <a:rPr sz="3300" spc="-85" dirty="0">
                <a:latin typeface="Times New Roman"/>
                <a:cs typeface="Times New Roman"/>
              </a:rPr>
              <a:t>c</a:t>
            </a:r>
            <a:r>
              <a:rPr sz="3300" spc="190" dirty="0">
                <a:latin typeface="Times New Roman"/>
                <a:cs typeface="Times New Roman"/>
              </a:rPr>
              <a:t>e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spc="90" dirty="0">
                <a:latin typeface="Times New Roman"/>
                <a:cs typeface="Times New Roman"/>
              </a:rPr>
              <a:t>o</a:t>
            </a:r>
            <a:r>
              <a:rPr sz="3300" spc="-70" dirty="0">
                <a:latin typeface="Times New Roman"/>
                <a:cs typeface="Times New Roman"/>
              </a:rPr>
              <a:t>f</a:t>
            </a:r>
            <a:r>
              <a:rPr sz="3300" spc="-90" dirty="0">
                <a:latin typeface="Times New Roman"/>
                <a:cs typeface="Times New Roman"/>
              </a:rPr>
              <a:t> </a:t>
            </a:r>
            <a:r>
              <a:rPr sz="3300" spc="-310" dirty="0">
                <a:latin typeface="Times New Roman"/>
                <a:cs typeface="Times New Roman"/>
              </a:rPr>
              <a:t>D</a:t>
            </a:r>
            <a:r>
              <a:rPr sz="3300" spc="114" dirty="0">
                <a:latin typeface="Times New Roman"/>
                <a:cs typeface="Times New Roman"/>
              </a:rPr>
              <a:t>a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160" dirty="0">
                <a:latin typeface="Times New Roman"/>
                <a:cs typeface="Times New Roman"/>
              </a:rPr>
              <a:t>a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spc="-270" dirty="0">
                <a:latin typeface="Times New Roman"/>
                <a:cs typeface="Times New Roman"/>
              </a:rPr>
              <a:t>S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75" dirty="0">
                <a:latin typeface="Times New Roman"/>
                <a:cs typeface="Times New Roman"/>
              </a:rPr>
              <a:t>r</a:t>
            </a:r>
            <a:r>
              <a:rPr sz="3300" spc="125" dirty="0">
                <a:latin typeface="Times New Roman"/>
                <a:cs typeface="Times New Roman"/>
              </a:rPr>
              <a:t>u</a:t>
            </a:r>
            <a:r>
              <a:rPr sz="3300" spc="-120" dirty="0">
                <a:latin typeface="Times New Roman"/>
                <a:cs typeface="Times New Roman"/>
              </a:rPr>
              <a:t>c</a:t>
            </a:r>
            <a:r>
              <a:rPr sz="3300" spc="225" dirty="0">
                <a:latin typeface="Times New Roman"/>
                <a:cs typeface="Times New Roman"/>
              </a:rPr>
              <a:t>t</a:t>
            </a:r>
            <a:r>
              <a:rPr sz="3300" spc="125" dirty="0">
                <a:latin typeface="Times New Roman"/>
                <a:cs typeface="Times New Roman"/>
              </a:rPr>
              <a:t>u</a:t>
            </a:r>
            <a:r>
              <a:rPr sz="3300" spc="15" dirty="0">
                <a:latin typeface="Times New Roman"/>
                <a:cs typeface="Times New Roman"/>
              </a:rPr>
              <a:t>r</a:t>
            </a:r>
            <a:r>
              <a:rPr sz="3300" spc="190" dirty="0">
                <a:latin typeface="Times New Roman"/>
                <a:cs typeface="Times New Roman"/>
              </a:rPr>
              <a:t>e</a:t>
            </a:r>
            <a:endParaRPr sz="33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873" y="1994891"/>
            <a:ext cx="5838927" cy="400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885" indent="-210185">
              <a:lnSpc>
                <a:spcPct val="100000"/>
              </a:lnSpc>
              <a:buFont typeface="Times New Roman"/>
              <a:buAutoNum type="arabicPeriod"/>
              <a:tabLst>
                <a:tab pos="223520" algn="l"/>
              </a:tabLst>
            </a:pPr>
            <a:r>
              <a:rPr sz="1650" b="1" spc="-155" dirty="0">
                <a:latin typeface="Times New Roman"/>
                <a:cs typeface="Times New Roman"/>
              </a:rPr>
              <a:t>D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100" dirty="0">
                <a:latin typeface="Times New Roman"/>
                <a:cs typeface="Times New Roman"/>
              </a:rPr>
              <a:t>t</a:t>
            </a:r>
            <a:r>
              <a:rPr sz="1650" b="1" spc="80" dirty="0">
                <a:latin typeface="Times New Roman"/>
                <a:cs typeface="Times New Roman"/>
              </a:rPr>
              <a:t>a</a:t>
            </a:r>
            <a:r>
              <a:rPr sz="1650" b="1" spc="-70" dirty="0">
                <a:latin typeface="Times New Roman"/>
                <a:cs typeface="Times New Roman"/>
              </a:rPr>
              <a:t> </a:t>
            </a:r>
            <a:r>
              <a:rPr sz="1650" b="1" spc="-95" dirty="0">
                <a:latin typeface="Times New Roman"/>
                <a:cs typeface="Times New Roman"/>
              </a:rPr>
              <a:t>O</a:t>
            </a:r>
            <a:r>
              <a:rPr sz="1650" b="1" spc="5" dirty="0">
                <a:latin typeface="Times New Roman"/>
                <a:cs typeface="Times New Roman"/>
              </a:rPr>
              <a:t>r</a:t>
            </a:r>
            <a:r>
              <a:rPr sz="1650" b="1" spc="-70" dirty="0">
                <a:latin typeface="Times New Roman"/>
                <a:cs typeface="Times New Roman"/>
              </a:rPr>
              <a:t>g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60" dirty="0">
                <a:latin typeface="Times New Roman"/>
                <a:cs typeface="Times New Roman"/>
              </a:rPr>
              <a:t>n</a:t>
            </a:r>
            <a:r>
              <a:rPr sz="1650" b="1" spc="-50" dirty="0">
                <a:latin typeface="Times New Roman"/>
                <a:cs typeface="Times New Roman"/>
              </a:rPr>
              <a:t>i</a:t>
            </a:r>
            <a:r>
              <a:rPr sz="1650" b="1" spc="-114" dirty="0">
                <a:latin typeface="Times New Roman"/>
                <a:cs typeface="Times New Roman"/>
              </a:rPr>
              <a:t>z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100" dirty="0">
                <a:latin typeface="Times New Roman"/>
                <a:cs typeface="Times New Roman"/>
              </a:rPr>
              <a:t>t</a:t>
            </a:r>
            <a:r>
              <a:rPr sz="1650" b="1" spc="-50" dirty="0">
                <a:latin typeface="Times New Roman"/>
                <a:cs typeface="Times New Roman"/>
              </a:rPr>
              <a:t>i</a:t>
            </a:r>
            <a:r>
              <a:rPr sz="1650" b="1" spc="60" dirty="0">
                <a:latin typeface="Times New Roman"/>
                <a:cs typeface="Times New Roman"/>
              </a:rPr>
              <a:t>o</a:t>
            </a:r>
            <a:r>
              <a:rPr sz="1650" b="1" spc="55" dirty="0">
                <a:latin typeface="Times New Roman"/>
                <a:cs typeface="Times New Roman"/>
              </a:rPr>
              <a:t>n</a:t>
            </a:r>
            <a:r>
              <a:rPr sz="1650" b="1" spc="-75" dirty="0">
                <a:latin typeface="Times New Roman"/>
                <a:cs typeface="Times New Roman"/>
              </a:rPr>
              <a:t> </a:t>
            </a:r>
            <a:r>
              <a:rPr sz="1650" b="1" spc="90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n</a:t>
            </a:r>
            <a:r>
              <a:rPr sz="1650" b="1" spc="55" dirty="0">
                <a:latin typeface="Times New Roman"/>
                <a:cs typeface="Times New Roman"/>
              </a:rPr>
              <a:t>d</a:t>
            </a:r>
            <a:r>
              <a:rPr sz="1650" b="1" spc="-60" dirty="0">
                <a:latin typeface="Times New Roman"/>
                <a:cs typeface="Times New Roman"/>
              </a:rPr>
              <a:t> </a:t>
            </a:r>
            <a:r>
              <a:rPr sz="1650" b="1" spc="-20" dirty="0">
                <a:latin typeface="Times New Roman"/>
                <a:cs typeface="Times New Roman"/>
              </a:rPr>
              <a:t>M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60" dirty="0">
                <a:latin typeface="Times New Roman"/>
                <a:cs typeface="Times New Roman"/>
              </a:rPr>
              <a:t>n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-55" dirty="0">
                <a:latin typeface="Times New Roman"/>
                <a:cs typeface="Times New Roman"/>
              </a:rPr>
              <a:t>g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45" dirty="0">
                <a:latin typeface="Times New Roman"/>
                <a:cs typeface="Times New Roman"/>
              </a:rPr>
              <a:t>n</a:t>
            </a:r>
            <a:r>
              <a:rPr sz="1650" b="1" spc="110" dirty="0">
                <a:latin typeface="Times New Roman"/>
                <a:cs typeface="Times New Roman"/>
              </a:rPr>
              <a:t>t</a:t>
            </a:r>
            <a:endParaRPr sz="1650" b="1" dirty="0">
              <a:latin typeface="Times New Roman"/>
              <a:cs typeface="Times New Roman"/>
            </a:endParaRPr>
          </a:p>
          <a:p>
            <a:pPr marL="12700" marR="230504">
              <a:lnSpc>
                <a:spcPct val="90000"/>
              </a:lnSpc>
              <a:spcBef>
                <a:spcPts val="819"/>
              </a:spcBef>
            </a:pPr>
            <a:r>
              <a:rPr sz="1650" spc="-45" dirty="0">
                <a:latin typeface="Times New Roman"/>
                <a:cs typeface="Times New Roman"/>
              </a:rPr>
              <a:t>P</a:t>
            </a:r>
            <a:r>
              <a:rPr sz="1650" spc="45" dirty="0">
                <a:latin typeface="Times New Roman"/>
                <a:cs typeface="Times New Roman"/>
              </a:rPr>
              <a:t>u</a:t>
            </a:r>
            <a:r>
              <a:rPr sz="1650" spc="35" dirty="0">
                <a:latin typeface="Times New Roman"/>
                <a:cs typeface="Times New Roman"/>
              </a:rPr>
              <a:t>r</a:t>
            </a:r>
            <a:r>
              <a:rPr sz="1650" spc="60" dirty="0">
                <a:latin typeface="Times New Roman"/>
                <a:cs typeface="Times New Roman"/>
              </a:rPr>
              <a:t>p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-5" dirty="0">
                <a:latin typeface="Calibri"/>
                <a:cs typeface="Calibri"/>
              </a:rPr>
              <a:t>: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35" dirty="0">
                <a:latin typeface="Calibri"/>
                <a:cs typeface="Calibri"/>
              </a:rPr>
              <a:t>g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45" dirty="0">
                <a:latin typeface="Calibri"/>
                <a:cs typeface="Calibri"/>
              </a:rPr>
              <a:t>z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 </a:t>
            </a:r>
            <a:r>
              <a:rPr sz="1650" b="1" spc="-20" dirty="0">
                <a:latin typeface="Calibri"/>
                <a:cs typeface="Calibri"/>
              </a:rPr>
              <a:t>sys</a:t>
            </a:r>
            <a:r>
              <a:rPr sz="1650" b="1" spc="-25" dirty="0">
                <a:latin typeface="Calibri"/>
                <a:cs typeface="Calibri"/>
              </a:rPr>
              <a:t>t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b="1" dirty="0">
                <a:latin typeface="Calibri"/>
                <a:cs typeface="Calibri"/>
              </a:rPr>
              <a:t>m</a:t>
            </a:r>
            <a:r>
              <a:rPr sz="1650" b="1" spc="-15" dirty="0">
                <a:latin typeface="Calibri"/>
                <a:cs typeface="Calibri"/>
              </a:rPr>
              <a:t>a</a:t>
            </a:r>
            <a:r>
              <a:rPr sz="1650" b="1" spc="-10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ic </a:t>
            </a:r>
            <a:r>
              <a:rPr sz="1650" b="1" spc="-25" dirty="0">
                <a:latin typeface="Calibri"/>
                <a:cs typeface="Calibri"/>
              </a:rPr>
              <a:t>w</a:t>
            </a:r>
            <a:r>
              <a:rPr sz="1650" b="1" spc="-35" dirty="0">
                <a:latin typeface="Calibri"/>
                <a:cs typeface="Calibri"/>
              </a:rPr>
              <a:t>a</a:t>
            </a:r>
            <a:r>
              <a:rPr sz="1650" b="1" dirty="0">
                <a:latin typeface="Calibri"/>
                <a:cs typeface="Calibri"/>
              </a:rPr>
              <a:t>y</a:t>
            </a:r>
            <a:r>
              <a:rPr sz="1650" b="1" spc="-15" dirty="0">
                <a:latin typeface="Calibri"/>
                <a:cs typeface="Calibri"/>
              </a:rPr>
              <a:t> </a:t>
            </a:r>
            <a:r>
              <a:rPr sz="1650" b="1" spc="-10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o</a:t>
            </a:r>
            <a:r>
              <a:rPr sz="1650" b="1" spc="-5" dirty="0">
                <a:latin typeface="Calibri"/>
                <a:cs typeface="Calibri"/>
              </a:rPr>
              <a:t> </a:t>
            </a:r>
            <a:r>
              <a:rPr sz="1650" b="1" spc="-45" dirty="0">
                <a:latin typeface="Calibri"/>
                <a:cs typeface="Calibri"/>
              </a:rPr>
              <a:t>f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-5" dirty="0">
                <a:latin typeface="Calibri"/>
                <a:cs typeface="Calibri"/>
              </a:rPr>
              <a:t>c</a:t>
            </a:r>
            <a:r>
              <a:rPr sz="1650" b="1" dirty="0">
                <a:latin typeface="Calibri"/>
                <a:cs typeface="Calibri"/>
              </a:rPr>
              <a:t>ili</a:t>
            </a:r>
            <a:r>
              <a:rPr sz="1650" b="1" spc="-25" dirty="0">
                <a:latin typeface="Calibri"/>
                <a:cs typeface="Calibri"/>
              </a:rPr>
              <a:t>t</a:t>
            </a:r>
            <a:r>
              <a:rPr sz="1650" b="1" spc="-15" dirty="0">
                <a:latin typeface="Calibri"/>
                <a:cs typeface="Calibri"/>
              </a:rPr>
              <a:t>a</a:t>
            </a:r>
            <a:r>
              <a:rPr sz="1650" b="1" spc="-10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e</a:t>
            </a:r>
            <a:r>
              <a:rPr sz="1650" b="1" spc="1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5" dirty="0">
                <a:latin typeface="Calibri"/>
                <a:cs typeface="Calibri"/>
              </a:rPr>
              <a:t>cc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2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 m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10" dirty="0">
                <a:latin typeface="Calibri"/>
                <a:cs typeface="Calibri"/>
              </a:rPr>
              <a:t>d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f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on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 marL="12700" marR="5080">
              <a:lnSpc>
                <a:spcPts val="1780"/>
              </a:lnSpc>
              <a:spcBef>
                <a:spcPts val="860"/>
              </a:spcBef>
            </a:pPr>
            <a:r>
              <a:rPr sz="1650" b="1" spc="-210" dirty="0">
                <a:latin typeface="Times New Roman"/>
                <a:cs typeface="Times New Roman"/>
              </a:rPr>
              <a:t>E</a:t>
            </a:r>
            <a:r>
              <a:rPr sz="1650" b="1" spc="-105" dirty="0">
                <a:latin typeface="Times New Roman"/>
                <a:cs typeface="Times New Roman"/>
              </a:rPr>
              <a:t>x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60" dirty="0">
                <a:latin typeface="Times New Roman"/>
                <a:cs typeface="Times New Roman"/>
              </a:rPr>
              <a:t>p</a:t>
            </a:r>
            <a:r>
              <a:rPr sz="1650" b="1" spc="-65" dirty="0">
                <a:latin typeface="Times New Roman"/>
                <a:cs typeface="Times New Roman"/>
              </a:rPr>
              <a:t>l</a:t>
            </a:r>
            <a:r>
              <a:rPr sz="1650" b="1" spc="95" dirty="0">
                <a:latin typeface="Times New Roman"/>
                <a:cs typeface="Times New Roman"/>
              </a:rPr>
              <a:t>e</a:t>
            </a:r>
            <a:r>
              <a:rPr sz="1650" b="1" spc="-5" dirty="0">
                <a:latin typeface="Calibri"/>
                <a:cs typeface="Calibri"/>
              </a:rPr>
              <a:t>: </a:t>
            </a:r>
            <a:r>
              <a:rPr sz="1650" b="1" dirty="0">
                <a:latin typeface="Calibri"/>
                <a:cs typeface="Calibri"/>
              </a:rPr>
              <a:t>Ar</a:t>
            </a:r>
            <a:r>
              <a:rPr sz="1650" b="1" spc="-30" dirty="0">
                <a:latin typeface="Calibri"/>
                <a:cs typeface="Calibri"/>
              </a:rPr>
              <a:t>r</a:t>
            </a:r>
            <a:r>
              <a:rPr sz="1650" b="1" spc="-50" dirty="0">
                <a:latin typeface="Calibri"/>
                <a:cs typeface="Calibri"/>
              </a:rPr>
              <a:t>a</a:t>
            </a:r>
            <a:r>
              <a:rPr sz="1650" b="1" spc="-5" dirty="0">
                <a:latin typeface="Calibri"/>
                <a:cs typeface="Calibri"/>
              </a:rPr>
              <a:t>y</a:t>
            </a:r>
            <a:r>
              <a:rPr sz="1650" b="1" dirty="0">
                <a:latin typeface="Calibri"/>
                <a:cs typeface="Calibri"/>
              </a:rPr>
              <a:t>s</a:t>
            </a:r>
            <a:r>
              <a:rPr sz="1650" b="1" spc="5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dirty="0">
                <a:latin typeface="Calibri"/>
                <a:cs typeface="Calibri"/>
              </a:rPr>
              <a:t>n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eq</a:t>
            </a:r>
            <a:r>
              <a:rPr sz="1650" spc="-10" dirty="0">
                <a:latin typeface="Calibri"/>
                <a:cs typeface="Calibri"/>
              </a:rPr>
              <a:t>u</a:t>
            </a:r>
            <a:r>
              <a:rPr sz="1650" spc="5" dirty="0">
                <a:latin typeface="Calibri"/>
                <a:cs typeface="Calibri"/>
              </a:rPr>
              <a:t>en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ial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ma</a:t>
            </a:r>
            <a:r>
              <a:rPr sz="1650" spc="5" dirty="0">
                <a:latin typeface="Calibri"/>
                <a:cs typeface="Calibri"/>
              </a:rPr>
              <a:t>nne</a:t>
            </a:r>
            <a:r>
              <a:rPr sz="1650" spc="-150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, </a:t>
            </a:r>
            <a:r>
              <a:rPr sz="1650" spc="10" dirty="0">
                <a:latin typeface="Calibri"/>
                <a:cs typeface="Calibri"/>
              </a:rPr>
              <a:t>w</a:t>
            </a:r>
            <a:r>
              <a:rPr sz="1650" spc="5" dirty="0">
                <a:latin typeface="Calibri"/>
                <a:cs typeface="Calibri"/>
              </a:rPr>
              <a:t>he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as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 o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35" dirty="0">
                <a:latin typeface="Calibri"/>
                <a:cs typeface="Calibri"/>
              </a:rPr>
              <a:t>g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25" dirty="0">
                <a:latin typeface="Calibri"/>
                <a:cs typeface="Calibri"/>
              </a:rPr>
              <a:t>z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20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al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10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f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0" dirty="0">
                <a:latin typeface="Calibri"/>
                <a:cs typeface="Calibri"/>
              </a:rPr>
              <a:t>nt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spc="-120" dirty="0">
                <a:latin typeface="Calibri"/>
                <a:cs typeface="Calibri"/>
              </a:rPr>
              <a:t>y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222885" indent="-210185">
              <a:lnSpc>
                <a:spcPct val="100000"/>
              </a:lnSpc>
              <a:spcBef>
                <a:spcPts val="1375"/>
              </a:spcBef>
              <a:buFont typeface="Times New Roman"/>
              <a:buAutoNum type="arabicPeriod" startAt="2"/>
              <a:tabLst>
                <a:tab pos="223520" algn="l"/>
              </a:tabLst>
            </a:pPr>
            <a:r>
              <a:rPr sz="1650" b="1" spc="-260" dirty="0">
                <a:latin typeface="Times New Roman"/>
                <a:cs typeface="Times New Roman"/>
              </a:rPr>
              <a:t>E</a:t>
            </a:r>
            <a:r>
              <a:rPr sz="1650" b="1" spc="-25" dirty="0">
                <a:latin typeface="Times New Roman"/>
                <a:cs typeface="Times New Roman"/>
              </a:rPr>
              <a:t>f</a:t>
            </a:r>
            <a:r>
              <a:rPr sz="1650" b="1" spc="-40" dirty="0">
                <a:latin typeface="Times New Roman"/>
                <a:cs typeface="Times New Roman"/>
              </a:rPr>
              <a:t>f</a:t>
            </a:r>
            <a:r>
              <a:rPr sz="1650" b="1" spc="-50" dirty="0">
                <a:latin typeface="Times New Roman"/>
                <a:cs typeface="Times New Roman"/>
              </a:rPr>
              <a:t>i</a:t>
            </a:r>
            <a:r>
              <a:rPr sz="1650" b="1" spc="-45" dirty="0">
                <a:latin typeface="Times New Roman"/>
                <a:cs typeface="Times New Roman"/>
              </a:rPr>
              <a:t>c</a:t>
            </a:r>
            <a:r>
              <a:rPr sz="1650" b="1" spc="-50" dirty="0">
                <a:latin typeface="Times New Roman"/>
                <a:cs typeface="Times New Roman"/>
              </a:rPr>
              <a:t>i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45" dirty="0">
                <a:latin typeface="Times New Roman"/>
                <a:cs typeface="Times New Roman"/>
              </a:rPr>
              <a:t>n</a:t>
            </a:r>
            <a:r>
              <a:rPr sz="1650" b="1" spc="-50" dirty="0">
                <a:latin typeface="Times New Roman"/>
                <a:cs typeface="Times New Roman"/>
              </a:rPr>
              <a:t>cy</a:t>
            </a:r>
            <a:r>
              <a:rPr sz="1650" b="1" spc="-55" dirty="0">
                <a:latin typeface="Times New Roman"/>
                <a:cs typeface="Times New Roman"/>
              </a:rPr>
              <a:t> </a:t>
            </a:r>
            <a:r>
              <a:rPr sz="1650" b="1" spc="-65" dirty="0">
                <a:latin typeface="Times New Roman"/>
                <a:cs typeface="Times New Roman"/>
              </a:rPr>
              <a:t>i</a:t>
            </a:r>
            <a:r>
              <a:rPr sz="1650" b="1" spc="55" dirty="0">
                <a:latin typeface="Times New Roman"/>
                <a:cs typeface="Times New Roman"/>
              </a:rPr>
              <a:t>n</a:t>
            </a:r>
            <a:r>
              <a:rPr sz="1650" b="1" spc="-45" dirty="0">
                <a:latin typeface="Times New Roman"/>
                <a:cs typeface="Times New Roman"/>
              </a:rPr>
              <a:t> </a:t>
            </a:r>
            <a:r>
              <a:rPr sz="1650" b="1" spc="-155" dirty="0">
                <a:latin typeface="Times New Roman"/>
                <a:cs typeface="Times New Roman"/>
              </a:rPr>
              <a:t>D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100" dirty="0">
                <a:latin typeface="Times New Roman"/>
                <a:cs typeface="Times New Roman"/>
              </a:rPr>
              <a:t>t</a:t>
            </a:r>
            <a:r>
              <a:rPr sz="1650" b="1" spc="80" dirty="0">
                <a:latin typeface="Times New Roman"/>
                <a:cs typeface="Times New Roman"/>
              </a:rPr>
              <a:t>a</a:t>
            </a:r>
            <a:r>
              <a:rPr sz="1650" b="1" spc="-70" dirty="0">
                <a:latin typeface="Times New Roman"/>
                <a:cs typeface="Times New Roman"/>
              </a:rPr>
              <a:t> </a:t>
            </a:r>
            <a:r>
              <a:rPr sz="1650" b="1" spc="-190" dirty="0">
                <a:latin typeface="Times New Roman"/>
                <a:cs typeface="Times New Roman"/>
              </a:rPr>
              <a:t>A</a:t>
            </a:r>
            <a:r>
              <a:rPr sz="1650" b="1" spc="-45" dirty="0">
                <a:latin typeface="Times New Roman"/>
                <a:cs typeface="Times New Roman"/>
              </a:rPr>
              <a:t>cc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10" dirty="0">
                <a:latin typeface="Times New Roman"/>
                <a:cs typeface="Times New Roman"/>
              </a:rPr>
              <a:t>ss</a:t>
            </a:r>
            <a:endParaRPr sz="1650" b="1" dirty="0">
              <a:latin typeface="Times New Roman"/>
              <a:cs typeface="Times New Roman"/>
            </a:endParaRPr>
          </a:p>
          <a:p>
            <a:pPr marL="12700" marR="152400">
              <a:lnSpc>
                <a:spcPts val="1780"/>
              </a:lnSpc>
              <a:spcBef>
                <a:spcPts val="850"/>
              </a:spcBef>
            </a:pPr>
            <a:r>
              <a:rPr sz="1650" spc="-45" dirty="0">
                <a:latin typeface="Times New Roman"/>
                <a:cs typeface="Times New Roman"/>
              </a:rPr>
              <a:t>P</a:t>
            </a:r>
            <a:r>
              <a:rPr sz="1650" spc="45" dirty="0">
                <a:latin typeface="Times New Roman"/>
                <a:cs typeface="Times New Roman"/>
              </a:rPr>
              <a:t>u</a:t>
            </a:r>
            <a:r>
              <a:rPr sz="1650" spc="35" dirty="0">
                <a:latin typeface="Times New Roman"/>
                <a:cs typeface="Times New Roman"/>
              </a:rPr>
              <a:t>r</a:t>
            </a:r>
            <a:r>
              <a:rPr sz="1650" spc="60" dirty="0">
                <a:latin typeface="Times New Roman"/>
                <a:cs typeface="Times New Roman"/>
              </a:rPr>
              <a:t>p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-5" dirty="0">
                <a:latin typeface="Calibri"/>
                <a:cs typeface="Calibri"/>
              </a:rPr>
              <a:t>: </a:t>
            </a:r>
            <a:r>
              <a:rPr sz="1650" spc="5" dirty="0">
                <a:latin typeface="Calibri"/>
                <a:cs typeface="Calibri"/>
              </a:rPr>
              <a:t>Th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all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w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b="1" spc="5" dirty="0">
                <a:latin typeface="Calibri"/>
                <a:cs typeface="Calibri"/>
              </a:rPr>
              <a:t>o</a:t>
            </a:r>
            <a:r>
              <a:rPr sz="1650" b="1" spc="-10" dirty="0">
                <a:latin typeface="Calibri"/>
                <a:cs typeface="Calibri"/>
              </a:rPr>
              <a:t>pt</a:t>
            </a:r>
            <a:r>
              <a:rPr sz="1650" b="1" dirty="0">
                <a:latin typeface="Calibri"/>
                <a:cs typeface="Calibri"/>
              </a:rPr>
              <a:t>imi</a:t>
            </a:r>
            <a:r>
              <a:rPr sz="1650" b="1" spc="-25" dirty="0">
                <a:latin typeface="Calibri"/>
                <a:cs typeface="Calibri"/>
              </a:rPr>
              <a:t>z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b="1" dirty="0">
                <a:latin typeface="Calibri"/>
                <a:cs typeface="Calibri"/>
              </a:rPr>
              <a:t>d</a:t>
            </a:r>
            <a:r>
              <a:rPr sz="1650" b="1" spc="-35" dirty="0">
                <a:latin typeface="Calibri"/>
                <a:cs typeface="Calibri"/>
              </a:rPr>
              <a:t> </a:t>
            </a:r>
            <a:r>
              <a:rPr sz="1650" b="1" spc="5" dirty="0">
                <a:latin typeface="Calibri"/>
                <a:cs typeface="Calibri"/>
              </a:rPr>
              <a:t>d</a:t>
            </a:r>
            <a:r>
              <a:rPr sz="1650" b="1" spc="-15" dirty="0">
                <a:latin typeface="Calibri"/>
                <a:cs typeface="Calibri"/>
              </a:rPr>
              <a:t>a</a:t>
            </a:r>
            <a:r>
              <a:rPr sz="1650" b="1" spc="-25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-10" dirty="0">
                <a:latin typeface="Calibri"/>
                <a:cs typeface="Calibri"/>
              </a:rPr>
              <a:t> </a:t>
            </a:r>
            <a:r>
              <a:rPr sz="1650" b="1" spc="-15" dirty="0">
                <a:latin typeface="Calibri"/>
                <a:cs typeface="Calibri"/>
              </a:rPr>
              <a:t>re</a:t>
            </a:r>
            <a:r>
              <a:rPr sz="1650" b="1" spc="-10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ri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b="1" spc="-35" dirty="0">
                <a:latin typeface="Calibri"/>
                <a:cs typeface="Calibri"/>
              </a:rPr>
              <a:t>v</a:t>
            </a:r>
            <a:r>
              <a:rPr sz="1650" b="1" dirty="0">
                <a:latin typeface="Calibri"/>
                <a:cs typeface="Calibri"/>
              </a:rPr>
              <a:t>al</a:t>
            </a:r>
            <a:r>
              <a:rPr sz="1650" b="1" spc="-5" dirty="0">
                <a:latin typeface="Calibri"/>
                <a:cs typeface="Calibri"/>
              </a:rPr>
              <a:t>,</a:t>
            </a:r>
            <a:r>
              <a:rPr sz="1650" b="1" spc="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w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h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is 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ial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2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pe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m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5" dirty="0">
                <a:latin typeface="Calibri"/>
                <a:cs typeface="Calibri"/>
              </a:rPr>
              <a:t>e-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20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al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pp</a:t>
            </a:r>
            <a:r>
              <a:rPr sz="1650" dirty="0">
                <a:latin typeface="Calibri"/>
                <a:cs typeface="Calibri"/>
              </a:rPr>
              <a:t>li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on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50" b="1" spc="-210" dirty="0">
                <a:latin typeface="Times New Roman"/>
                <a:cs typeface="Times New Roman"/>
              </a:rPr>
              <a:t>E</a:t>
            </a:r>
            <a:r>
              <a:rPr sz="1650" b="1" spc="-105" dirty="0">
                <a:latin typeface="Times New Roman"/>
                <a:cs typeface="Times New Roman"/>
              </a:rPr>
              <a:t>x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60" dirty="0">
                <a:latin typeface="Times New Roman"/>
                <a:cs typeface="Times New Roman"/>
              </a:rPr>
              <a:t>p</a:t>
            </a:r>
            <a:r>
              <a:rPr sz="1650" b="1" spc="-65" dirty="0">
                <a:latin typeface="Times New Roman"/>
                <a:cs typeface="Times New Roman"/>
              </a:rPr>
              <a:t>l</a:t>
            </a:r>
            <a:r>
              <a:rPr sz="1650" b="1" spc="95" dirty="0">
                <a:latin typeface="Times New Roman"/>
                <a:cs typeface="Times New Roman"/>
              </a:rPr>
              <a:t>e</a:t>
            </a:r>
            <a:r>
              <a:rPr sz="1650" b="1" spc="-5" dirty="0">
                <a:latin typeface="Calibri"/>
                <a:cs typeface="Calibri"/>
              </a:rPr>
              <a:t>:</a:t>
            </a:r>
            <a:endParaRPr sz="1650" b="1" dirty="0">
              <a:latin typeface="Calibri"/>
              <a:cs typeface="Calibri"/>
            </a:endParaRPr>
          </a:p>
          <a:p>
            <a:pPr marL="676275" marR="461009" indent="-285750">
              <a:lnSpc>
                <a:spcPts val="1780"/>
              </a:lnSpc>
              <a:spcBef>
                <a:spcPts val="440"/>
              </a:spcBef>
              <a:buFont typeface="Wingdings" panose="05000000000000000000" pitchFamily="2" charset="2"/>
              <a:buChar char="Ø"/>
            </a:pPr>
            <a:r>
              <a:rPr sz="1650" spc="-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h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b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spc="-15" dirty="0">
                <a:latin typeface="Calibri"/>
                <a:cs typeface="Calibri"/>
              </a:rPr>
              <a:t>ro</a:t>
            </a:r>
            <a:r>
              <a:rPr sz="1650" spc="-5" dirty="0">
                <a:latin typeface="Calibri"/>
                <a:cs typeface="Calibri"/>
              </a:rPr>
              <a:t>v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-60" dirty="0">
                <a:latin typeface="Times New Roman"/>
                <a:cs typeface="Times New Roman"/>
              </a:rPr>
              <a:t>c</a:t>
            </a:r>
            <a:r>
              <a:rPr sz="1650" spc="60" dirty="0">
                <a:latin typeface="Times New Roman"/>
                <a:cs typeface="Times New Roman"/>
              </a:rPr>
              <a:t>on</a:t>
            </a:r>
            <a:r>
              <a:rPr sz="1650" spc="-20" dirty="0">
                <a:latin typeface="Times New Roman"/>
                <a:cs typeface="Times New Roman"/>
              </a:rPr>
              <a:t>s</a:t>
            </a:r>
            <a:r>
              <a:rPr sz="1650" spc="100" dirty="0">
                <a:latin typeface="Times New Roman"/>
                <a:cs typeface="Times New Roman"/>
              </a:rPr>
              <a:t>t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45" dirty="0">
                <a:latin typeface="Times New Roman"/>
                <a:cs typeface="Times New Roman"/>
              </a:rPr>
              <a:t>n</a:t>
            </a:r>
            <a:r>
              <a:rPr sz="1650" spc="110" dirty="0">
                <a:latin typeface="Times New Roman"/>
                <a:cs typeface="Times New Roman"/>
              </a:rPr>
              <a:t>t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-65" dirty="0">
                <a:latin typeface="Times New Roman"/>
                <a:cs typeface="Times New Roman"/>
              </a:rPr>
              <a:t>i</a:t>
            </a:r>
            <a:r>
              <a:rPr sz="1650" spc="60" dirty="0">
                <a:latin typeface="Times New Roman"/>
                <a:cs typeface="Times New Roman"/>
              </a:rPr>
              <a:t>m</a:t>
            </a:r>
            <a:r>
              <a:rPr sz="1650" spc="95" dirty="0">
                <a:latin typeface="Times New Roman"/>
                <a:cs typeface="Times New Roman"/>
              </a:rPr>
              <a:t>e</a:t>
            </a:r>
            <a:r>
              <a:rPr sz="1650" spc="-65" dirty="0">
                <a:latin typeface="Times New Roman"/>
                <a:cs typeface="Times New Roman"/>
              </a:rPr>
              <a:t> </a:t>
            </a:r>
            <a:r>
              <a:rPr sz="1650" spc="-20" dirty="0">
                <a:latin typeface="Calibri"/>
                <a:cs typeface="Calibri"/>
              </a:rPr>
              <a:t>c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x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y </a:t>
            </a:r>
            <a:r>
              <a:rPr sz="1650" spc="-5" dirty="0">
                <a:latin typeface="Calibri"/>
                <a:cs typeface="Calibri"/>
              </a:rPr>
              <a:t>(O</a:t>
            </a:r>
            <a:r>
              <a:rPr sz="1650" spc="10" dirty="0">
                <a:latin typeface="Calibri"/>
                <a:cs typeface="Calibri"/>
              </a:rPr>
              <a:t>(</a:t>
            </a:r>
            <a:r>
              <a:rPr sz="1650" spc="5" dirty="0">
                <a:latin typeface="Calibri"/>
                <a:cs typeface="Calibri"/>
              </a:rPr>
              <a:t>1</a:t>
            </a:r>
            <a:r>
              <a:rPr sz="1650" spc="-5" dirty="0">
                <a:latin typeface="Calibri"/>
                <a:cs typeface="Calibri"/>
              </a:rPr>
              <a:t>)</a:t>
            </a:r>
            <a:r>
              <a:rPr sz="1650" dirty="0">
                <a:latin typeface="Calibri"/>
                <a:cs typeface="Calibri"/>
              </a:rPr>
              <a:t>) 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oo</a:t>
            </a:r>
            <a:r>
              <a:rPr sz="1650" spc="-25" dirty="0">
                <a:latin typeface="Calibri"/>
                <a:cs typeface="Calibri"/>
              </a:rPr>
              <a:t>k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p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 marL="676275" marR="196850" indent="-285750">
              <a:lnSpc>
                <a:spcPts val="1780"/>
              </a:lnSpc>
              <a:spcBef>
                <a:spcPts val="415"/>
              </a:spcBef>
              <a:buFont typeface="Wingdings" panose="05000000000000000000" pitchFamily="2" charset="2"/>
              <a:buChar char="Ø"/>
            </a:pPr>
            <a:r>
              <a:rPr sz="1650" spc="-5" dirty="0">
                <a:latin typeface="Calibri"/>
                <a:cs typeface="Calibri"/>
              </a:rPr>
              <a:t>B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15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h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114" dirty="0">
                <a:latin typeface="Calibri"/>
                <a:cs typeface="Calibri"/>
              </a:rPr>
              <a:t>T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 o</a:t>
            </a:r>
            <a:r>
              <a:rPr sz="1650" spc="-25" dirty="0">
                <a:latin typeface="Calibri"/>
                <a:cs typeface="Calibri"/>
              </a:rPr>
              <a:t>f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l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-70" dirty="0">
                <a:latin typeface="Times New Roman"/>
                <a:cs typeface="Times New Roman"/>
              </a:rPr>
              <a:t>g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35" dirty="0">
                <a:latin typeface="Times New Roman"/>
                <a:cs typeface="Times New Roman"/>
              </a:rPr>
              <a:t>r</a:t>
            </a:r>
            <a:r>
              <a:rPr sz="1650" spc="-65" dirty="0">
                <a:latin typeface="Times New Roman"/>
                <a:cs typeface="Times New Roman"/>
              </a:rPr>
              <a:t>i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60" dirty="0">
                <a:latin typeface="Times New Roman"/>
                <a:cs typeface="Times New Roman"/>
              </a:rPr>
              <a:t>h</a:t>
            </a:r>
            <a:r>
              <a:rPr sz="1650" spc="45" dirty="0">
                <a:latin typeface="Times New Roman"/>
                <a:cs typeface="Times New Roman"/>
              </a:rPr>
              <a:t>m</a:t>
            </a:r>
            <a:r>
              <a:rPr sz="1650" spc="-50" dirty="0">
                <a:latin typeface="Times New Roman"/>
                <a:cs typeface="Times New Roman"/>
              </a:rPr>
              <a:t>i</a:t>
            </a:r>
            <a:r>
              <a:rPr sz="1650" spc="-45" dirty="0">
                <a:latin typeface="Times New Roman"/>
                <a:cs typeface="Times New Roman"/>
              </a:rPr>
              <a:t>c</a:t>
            </a:r>
            <a:r>
              <a:rPr sz="1650" spc="-95" dirty="0">
                <a:latin typeface="Times New Roman"/>
                <a:cs typeface="Times New Roman"/>
              </a:rPr>
              <a:t> 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-50" dirty="0">
                <a:latin typeface="Times New Roman"/>
                <a:cs typeface="Times New Roman"/>
              </a:rPr>
              <a:t>i</a:t>
            </a:r>
            <a:r>
              <a:rPr sz="1650" spc="45" dirty="0">
                <a:latin typeface="Times New Roman"/>
                <a:cs typeface="Times New Roman"/>
              </a:rPr>
              <a:t>m</a:t>
            </a:r>
            <a:r>
              <a:rPr sz="1650" spc="95" dirty="0">
                <a:latin typeface="Times New Roman"/>
                <a:cs typeface="Times New Roman"/>
              </a:rPr>
              <a:t>e</a:t>
            </a:r>
            <a:r>
              <a:rPr sz="1650" spc="50" dirty="0">
                <a:latin typeface="Times New Roman"/>
                <a:cs typeface="Times New Roman"/>
              </a:rPr>
              <a:t> </a:t>
            </a:r>
            <a:r>
              <a:rPr sz="1650" spc="-20" dirty="0">
                <a:latin typeface="Calibri"/>
                <a:cs typeface="Calibri"/>
              </a:rPr>
              <a:t>c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x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(O</a:t>
            </a:r>
            <a:r>
              <a:rPr sz="1650" spc="10" dirty="0">
                <a:latin typeface="Calibri"/>
                <a:cs typeface="Calibri"/>
              </a:rPr>
              <a:t>(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10" dirty="0">
                <a:latin typeface="Calibri"/>
                <a:cs typeface="Calibri"/>
              </a:rPr>
              <a:t>)</a:t>
            </a:r>
            <a:r>
              <a:rPr sz="1650" dirty="0">
                <a:latin typeface="Calibri"/>
                <a:cs typeface="Calibri"/>
              </a:rPr>
              <a:t>)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ar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on</a:t>
            </a:r>
            <a:r>
              <a:rPr sz="1650" dirty="0">
                <a:latin typeface="Calibri"/>
                <a:cs typeface="Calibri"/>
              </a:rPr>
              <a:t>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32" y="4495801"/>
            <a:ext cx="4266675" cy="3258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887" y="1398502"/>
            <a:ext cx="511048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z="3300" spc="-225" dirty="0">
                <a:latin typeface="Times New Roman"/>
                <a:cs typeface="Times New Roman"/>
              </a:rPr>
              <a:t>I</a:t>
            </a:r>
            <a:r>
              <a:rPr sz="3300" spc="90" dirty="0">
                <a:latin typeface="Times New Roman"/>
                <a:cs typeface="Times New Roman"/>
              </a:rPr>
              <a:t>m</a:t>
            </a:r>
            <a:r>
              <a:rPr sz="3300" spc="125" dirty="0">
                <a:latin typeface="Times New Roman"/>
                <a:cs typeface="Times New Roman"/>
              </a:rPr>
              <a:t>po</a:t>
            </a:r>
            <a:r>
              <a:rPr sz="3300" spc="45" dirty="0">
                <a:latin typeface="Times New Roman"/>
                <a:cs typeface="Times New Roman"/>
              </a:rPr>
              <a:t>r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150" dirty="0">
                <a:latin typeface="Times New Roman"/>
                <a:cs typeface="Times New Roman"/>
              </a:rPr>
              <a:t>a</a:t>
            </a:r>
            <a:r>
              <a:rPr sz="3300" spc="125" dirty="0">
                <a:latin typeface="Times New Roman"/>
                <a:cs typeface="Times New Roman"/>
              </a:rPr>
              <a:t>n</a:t>
            </a:r>
            <a:r>
              <a:rPr sz="3300" spc="-85" dirty="0">
                <a:latin typeface="Times New Roman"/>
                <a:cs typeface="Times New Roman"/>
              </a:rPr>
              <a:t>c</a:t>
            </a:r>
            <a:r>
              <a:rPr sz="3300" spc="190" dirty="0">
                <a:latin typeface="Times New Roman"/>
                <a:cs typeface="Times New Roman"/>
              </a:rPr>
              <a:t>e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spc="90" dirty="0">
                <a:latin typeface="Times New Roman"/>
                <a:cs typeface="Times New Roman"/>
              </a:rPr>
              <a:t>o</a:t>
            </a:r>
            <a:r>
              <a:rPr sz="3300" spc="-70" dirty="0">
                <a:latin typeface="Times New Roman"/>
                <a:cs typeface="Times New Roman"/>
              </a:rPr>
              <a:t>f</a:t>
            </a:r>
            <a:r>
              <a:rPr sz="3300" spc="-90" dirty="0">
                <a:latin typeface="Times New Roman"/>
                <a:cs typeface="Times New Roman"/>
              </a:rPr>
              <a:t> </a:t>
            </a:r>
            <a:r>
              <a:rPr sz="3300" spc="-310" dirty="0">
                <a:latin typeface="Times New Roman"/>
                <a:cs typeface="Times New Roman"/>
              </a:rPr>
              <a:t>D</a:t>
            </a:r>
            <a:r>
              <a:rPr sz="3300" spc="114" dirty="0">
                <a:latin typeface="Times New Roman"/>
                <a:cs typeface="Times New Roman"/>
              </a:rPr>
              <a:t>a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160" dirty="0">
                <a:latin typeface="Times New Roman"/>
                <a:cs typeface="Times New Roman"/>
              </a:rPr>
              <a:t>a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spc="-270" dirty="0">
                <a:latin typeface="Times New Roman"/>
                <a:cs typeface="Times New Roman"/>
              </a:rPr>
              <a:t>S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75" dirty="0">
                <a:latin typeface="Times New Roman"/>
                <a:cs typeface="Times New Roman"/>
              </a:rPr>
              <a:t>r</a:t>
            </a:r>
            <a:r>
              <a:rPr sz="3300" spc="125" dirty="0">
                <a:latin typeface="Times New Roman"/>
                <a:cs typeface="Times New Roman"/>
              </a:rPr>
              <a:t>u</a:t>
            </a:r>
            <a:r>
              <a:rPr sz="3300" spc="-120" dirty="0">
                <a:latin typeface="Times New Roman"/>
                <a:cs typeface="Times New Roman"/>
              </a:rPr>
              <a:t>c</a:t>
            </a:r>
            <a:r>
              <a:rPr sz="3300" spc="225" dirty="0">
                <a:latin typeface="Times New Roman"/>
                <a:cs typeface="Times New Roman"/>
              </a:rPr>
              <a:t>t</a:t>
            </a:r>
            <a:r>
              <a:rPr sz="3300" spc="125" dirty="0">
                <a:latin typeface="Times New Roman"/>
                <a:cs typeface="Times New Roman"/>
              </a:rPr>
              <a:t>u</a:t>
            </a:r>
            <a:r>
              <a:rPr sz="3300" spc="15" dirty="0">
                <a:latin typeface="Times New Roman"/>
                <a:cs typeface="Times New Roman"/>
              </a:rPr>
              <a:t>r</a:t>
            </a:r>
            <a:r>
              <a:rPr sz="3300" spc="190" dirty="0">
                <a:latin typeface="Times New Roman"/>
                <a:cs typeface="Times New Roman"/>
              </a:rPr>
              <a:t>e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800" y="2139695"/>
            <a:ext cx="9330309" cy="4089400"/>
          </a:xfrm>
          <a:custGeom>
            <a:avLst/>
            <a:gdLst/>
            <a:ahLst/>
            <a:cxnLst/>
            <a:rect l="l" t="t" r="r" b="b"/>
            <a:pathLst>
              <a:path w="4467225" h="4089400">
                <a:moveTo>
                  <a:pt x="4465319" y="4088891"/>
                </a:moveTo>
                <a:lnTo>
                  <a:pt x="1524" y="4088891"/>
                </a:lnTo>
                <a:lnTo>
                  <a:pt x="0" y="4087368"/>
                </a:lnTo>
                <a:lnTo>
                  <a:pt x="0" y="1524"/>
                </a:lnTo>
                <a:lnTo>
                  <a:pt x="1524" y="0"/>
                </a:lnTo>
                <a:lnTo>
                  <a:pt x="4465319" y="0"/>
                </a:lnTo>
                <a:lnTo>
                  <a:pt x="4466843" y="1524"/>
                </a:lnTo>
                <a:lnTo>
                  <a:pt x="4466843" y="4572"/>
                </a:lnTo>
                <a:lnTo>
                  <a:pt x="7620" y="4572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4081272"/>
                </a:lnTo>
                <a:lnTo>
                  <a:pt x="3048" y="4081272"/>
                </a:lnTo>
                <a:lnTo>
                  <a:pt x="7620" y="4085844"/>
                </a:lnTo>
                <a:lnTo>
                  <a:pt x="4466843" y="4085844"/>
                </a:lnTo>
                <a:lnTo>
                  <a:pt x="4466843" y="4087368"/>
                </a:lnTo>
                <a:lnTo>
                  <a:pt x="4465319" y="4088891"/>
                </a:lnTo>
                <a:close/>
              </a:path>
              <a:path w="4467225" h="4089400">
                <a:moveTo>
                  <a:pt x="7620" y="7620"/>
                </a:moveTo>
                <a:lnTo>
                  <a:pt x="3048" y="7620"/>
                </a:lnTo>
                <a:lnTo>
                  <a:pt x="7620" y="4572"/>
                </a:lnTo>
                <a:lnTo>
                  <a:pt x="7620" y="7620"/>
                </a:lnTo>
                <a:close/>
              </a:path>
              <a:path w="4467225" h="4089400">
                <a:moveTo>
                  <a:pt x="4459224" y="7620"/>
                </a:moveTo>
                <a:lnTo>
                  <a:pt x="7620" y="7620"/>
                </a:lnTo>
                <a:lnTo>
                  <a:pt x="7620" y="4572"/>
                </a:lnTo>
                <a:lnTo>
                  <a:pt x="4459224" y="4572"/>
                </a:lnTo>
                <a:lnTo>
                  <a:pt x="4459224" y="7620"/>
                </a:lnTo>
                <a:close/>
              </a:path>
              <a:path w="4467225" h="4089400">
                <a:moveTo>
                  <a:pt x="4459224" y="4085844"/>
                </a:moveTo>
                <a:lnTo>
                  <a:pt x="4459224" y="4572"/>
                </a:lnTo>
                <a:lnTo>
                  <a:pt x="4462272" y="7620"/>
                </a:lnTo>
                <a:lnTo>
                  <a:pt x="4466843" y="7620"/>
                </a:lnTo>
                <a:lnTo>
                  <a:pt x="4466843" y="4081272"/>
                </a:lnTo>
                <a:lnTo>
                  <a:pt x="4462272" y="4081272"/>
                </a:lnTo>
                <a:lnTo>
                  <a:pt x="4459224" y="4085844"/>
                </a:lnTo>
                <a:close/>
              </a:path>
              <a:path w="4467225" h="4089400">
                <a:moveTo>
                  <a:pt x="4466843" y="7620"/>
                </a:moveTo>
                <a:lnTo>
                  <a:pt x="4462272" y="7620"/>
                </a:lnTo>
                <a:lnTo>
                  <a:pt x="4459224" y="4572"/>
                </a:lnTo>
                <a:lnTo>
                  <a:pt x="4466843" y="4572"/>
                </a:lnTo>
                <a:lnTo>
                  <a:pt x="4466843" y="7620"/>
                </a:lnTo>
                <a:close/>
              </a:path>
              <a:path w="4467225" h="4089400">
                <a:moveTo>
                  <a:pt x="7620" y="4085844"/>
                </a:moveTo>
                <a:lnTo>
                  <a:pt x="3048" y="4081272"/>
                </a:lnTo>
                <a:lnTo>
                  <a:pt x="7620" y="4081272"/>
                </a:lnTo>
                <a:lnTo>
                  <a:pt x="7620" y="4085844"/>
                </a:lnTo>
                <a:close/>
              </a:path>
              <a:path w="4467225" h="4089400">
                <a:moveTo>
                  <a:pt x="4459224" y="4085844"/>
                </a:moveTo>
                <a:lnTo>
                  <a:pt x="7620" y="4085844"/>
                </a:lnTo>
                <a:lnTo>
                  <a:pt x="7620" y="4081272"/>
                </a:lnTo>
                <a:lnTo>
                  <a:pt x="4459224" y="4081272"/>
                </a:lnTo>
                <a:lnTo>
                  <a:pt x="4459224" y="4085844"/>
                </a:lnTo>
                <a:close/>
              </a:path>
              <a:path w="4467225" h="4089400">
                <a:moveTo>
                  <a:pt x="4466843" y="4085844"/>
                </a:moveTo>
                <a:lnTo>
                  <a:pt x="4459224" y="4085844"/>
                </a:lnTo>
                <a:lnTo>
                  <a:pt x="4462272" y="4081272"/>
                </a:lnTo>
                <a:lnTo>
                  <a:pt x="4466843" y="4081272"/>
                </a:lnTo>
                <a:lnTo>
                  <a:pt x="4466843" y="4085844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3767" y="2171144"/>
            <a:ext cx="8817674" cy="271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885" indent="-210185">
              <a:lnSpc>
                <a:spcPct val="100000"/>
              </a:lnSpc>
              <a:buFont typeface="Times New Roman"/>
              <a:buAutoNum type="arabicPeriod" startAt="3"/>
              <a:tabLst>
                <a:tab pos="223520" algn="l"/>
              </a:tabLst>
            </a:pPr>
            <a:r>
              <a:rPr sz="1650" b="1" spc="-190" dirty="0">
                <a:latin typeface="Times New Roman"/>
                <a:cs typeface="Times New Roman"/>
              </a:rPr>
              <a:t>A</a:t>
            </a:r>
            <a:r>
              <a:rPr sz="1650" b="1" spc="-65" dirty="0">
                <a:latin typeface="Times New Roman"/>
                <a:cs typeface="Times New Roman"/>
              </a:rPr>
              <a:t>l</a:t>
            </a:r>
            <a:r>
              <a:rPr sz="1650" b="1" spc="-55" dirty="0">
                <a:latin typeface="Times New Roman"/>
                <a:cs typeface="Times New Roman"/>
              </a:rPr>
              <a:t>g</a:t>
            </a:r>
            <a:r>
              <a:rPr sz="1650" b="1" spc="40" dirty="0">
                <a:latin typeface="Times New Roman"/>
                <a:cs typeface="Times New Roman"/>
              </a:rPr>
              <a:t>o</a:t>
            </a:r>
            <a:r>
              <a:rPr sz="1650" b="1" spc="35" dirty="0">
                <a:latin typeface="Times New Roman"/>
                <a:cs typeface="Times New Roman"/>
              </a:rPr>
              <a:t>r</a:t>
            </a:r>
            <a:r>
              <a:rPr sz="1650" b="1" spc="-50" dirty="0">
                <a:latin typeface="Times New Roman"/>
                <a:cs typeface="Times New Roman"/>
              </a:rPr>
              <a:t>i</a:t>
            </a:r>
            <a:r>
              <a:rPr sz="1650" b="1" spc="100" dirty="0">
                <a:latin typeface="Times New Roman"/>
                <a:cs typeface="Times New Roman"/>
              </a:rPr>
              <a:t>t</a:t>
            </a:r>
            <a:r>
              <a:rPr sz="1650" b="1" spc="60" dirty="0">
                <a:latin typeface="Times New Roman"/>
                <a:cs typeface="Times New Roman"/>
              </a:rPr>
              <a:t>h</a:t>
            </a:r>
            <a:r>
              <a:rPr sz="1650" b="1" spc="50" dirty="0">
                <a:latin typeface="Times New Roman"/>
                <a:cs typeface="Times New Roman"/>
              </a:rPr>
              <a:t>m</a:t>
            </a:r>
            <a:r>
              <a:rPr sz="1650" b="1" spc="-90" dirty="0">
                <a:latin typeface="Times New Roman"/>
                <a:cs typeface="Times New Roman"/>
              </a:rPr>
              <a:t> </a:t>
            </a:r>
            <a:r>
              <a:rPr sz="1650" b="1" spc="-80" dirty="0">
                <a:latin typeface="Times New Roman"/>
                <a:cs typeface="Times New Roman"/>
              </a:rPr>
              <a:t>O</a:t>
            </a:r>
            <a:r>
              <a:rPr sz="1650" b="1" spc="45" dirty="0">
                <a:latin typeface="Times New Roman"/>
                <a:cs typeface="Times New Roman"/>
              </a:rPr>
              <a:t>p</a:t>
            </a:r>
            <a:r>
              <a:rPr sz="1650" b="1" spc="114" dirty="0">
                <a:latin typeface="Times New Roman"/>
                <a:cs typeface="Times New Roman"/>
              </a:rPr>
              <a:t>t</a:t>
            </a:r>
            <a:r>
              <a:rPr sz="1650" b="1" spc="-65" dirty="0">
                <a:latin typeface="Times New Roman"/>
                <a:cs typeface="Times New Roman"/>
              </a:rPr>
              <a:t>i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-50" dirty="0">
                <a:latin typeface="Times New Roman"/>
                <a:cs typeface="Times New Roman"/>
              </a:rPr>
              <a:t>i</a:t>
            </a:r>
            <a:r>
              <a:rPr sz="1650" b="1" spc="-114" dirty="0">
                <a:latin typeface="Times New Roman"/>
                <a:cs typeface="Times New Roman"/>
              </a:rPr>
              <a:t>z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114" dirty="0">
                <a:latin typeface="Times New Roman"/>
                <a:cs typeface="Times New Roman"/>
              </a:rPr>
              <a:t>t</a:t>
            </a:r>
            <a:r>
              <a:rPr sz="1650" b="1" spc="-65" dirty="0">
                <a:latin typeface="Times New Roman"/>
                <a:cs typeface="Times New Roman"/>
              </a:rPr>
              <a:t>i</a:t>
            </a:r>
            <a:r>
              <a:rPr sz="1650" b="1" spc="40" dirty="0">
                <a:latin typeface="Times New Roman"/>
                <a:cs typeface="Times New Roman"/>
              </a:rPr>
              <a:t>o</a:t>
            </a:r>
            <a:r>
              <a:rPr sz="1650" b="1" spc="55" dirty="0">
                <a:latin typeface="Times New Roman"/>
                <a:cs typeface="Times New Roman"/>
              </a:rPr>
              <a:t>n</a:t>
            </a:r>
            <a:endParaRPr sz="1650" b="1" dirty="0">
              <a:latin typeface="Times New Roman"/>
              <a:cs typeface="Times New Roman"/>
            </a:endParaRPr>
          </a:p>
          <a:p>
            <a:pPr marL="12700" marR="55880">
              <a:lnSpc>
                <a:spcPct val="90000"/>
              </a:lnSpc>
              <a:spcBef>
                <a:spcPts val="819"/>
              </a:spcBef>
            </a:pPr>
            <a:r>
              <a:rPr sz="1650" dirty="0" smtClean="0">
                <a:latin typeface="Calibri"/>
                <a:cs typeface="Calibri"/>
              </a:rPr>
              <a:t>Alg</a:t>
            </a:r>
            <a:r>
              <a:rPr sz="1650" spc="5" dirty="0" smtClean="0">
                <a:latin typeface="Calibri"/>
                <a:cs typeface="Calibri"/>
              </a:rPr>
              <a:t>o</a:t>
            </a:r>
            <a:r>
              <a:rPr sz="1650" spc="-15" dirty="0" smtClean="0">
                <a:latin typeface="Calibri"/>
                <a:cs typeface="Calibri"/>
              </a:rPr>
              <a:t>r</a:t>
            </a:r>
            <a:r>
              <a:rPr sz="1650" spc="15" dirty="0" smtClean="0">
                <a:latin typeface="Calibri"/>
                <a:cs typeface="Calibri"/>
              </a:rPr>
              <a:t>i</a:t>
            </a:r>
            <a:r>
              <a:rPr sz="1650" spc="-10" dirty="0" smtClean="0">
                <a:latin typeface="Calibri"/>
                <a:cs typeface="Calibri"/>
              </a:rPr>
              <a:t>t</a:t>
            </a:r>
            <a:r>
              <a:rPr sz="1650" spc="5" dirty="0" smtClean="0">
                <a:latin typeface="Calibri"/>
                <a:cs typeface="Calibri"/>
              </a:rPr>
              <a:t>h</a:t>
            </a:r>
            <a:r>
              <a:rPr sz="1650" dirty="0" smtClean="0">
                <a:latin typeface="Calibri"/>
                <a:cs typeface="Calibri"/>
              </a:rPr>
              <a:t>ms</a:t>
            </a:r>
            <a:r>
              <a:rPr sz="1650" spc="-30" dirty="0" smtClean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ly 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n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pp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op</a:t>
            </a:r>
            <a:r>
              <a:rPr sz="1650" dirty="0">
                <a:latin typeface="Calibri"/>
                <a:cs typeface="Calibri"/>
              </a:rPr>
              <a:t>ri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b="1" spc="-10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o</a:t>
            </a:r>
            <a:r>
              <a:rPr sz="1650" b="1" spc="-5" dirty="0">
                <a:latin typeface="Calibri"/>
                <a:cs typeface="Calibri"/>
              </a:rPr>
              <a:t> </a:t>
            </a:r>
            <a:r>
              <a:rPr sz="1650" b="1" spc="5" dirty="0">
                <a:latin typeface="Calibri"/>
                <a:cs typeface="Calibri"/>
              </a:rPr>
              <a:t>enh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-10" dirty="0">
                <a:latin typeface="Calibri"/>
                <a:cs typeface="Calibri"/>
              </a:rPr>
              <a:t>n</a:t>
            </a:r>
            <a:r>
              <a:rPr sz="1650" b="1" spc="-5" dirty="0">
                <a:latin typeface="Calibri"/>
                <a:cs typeface="Calibri"/>
              </a:rPr>
              <a:t>c</a:t>
            </a:r>
            <a:r>
              <a:rPr sz="1650" b="1" dirty="0">
                <a:latin typeface="Calibri"/>
                <a:cs typeface="Calibri"/>
              </a:rPr>
              <a:t>e</a:t>
            </a:r>
            <a:r>
              <a:rPr sz="1650" b="1" spc="-25" dirty="0">
                <a:latin typeface="Calibri"/>
                <a:cs typeface="Calibri"/>
              </a:rPr>
              <a:t> </a:t>
            </a:r>
            <a:r>
              <a:rPr sz="1650" b="1" spc="-5" dirty="0">
                <a:latin typeface="Calibri"/>
                <a:cs typeface="Calibri"/>
              </a:rPr>
              <a:t>s</a:t>
            </a:r>
            <a:r>
              <a:rPr sz="1650" b="1" spc="5" dirty="0">
                <a:latin typeface="Calibri"/>
                <a:cs typeface="Calibri"/>
              </a:rPr>
              <a:t>pee</a:t>
            </a:r>
            <a:r>
              <a:rPr sz="1650" b="1" dirty="0">
                <a:latin typeface="Calibri"/>
                <a:cs typeface="Calibri"/>
              </a:rPr>
              <a:t>d</a:t>
            </a:r>
            <a:r>
              <a:rPr sz="1650" b="1" spc="-20" dirty="0">
                <a:latin typeface="Calibri"/>
                <a:cs typeface="Calibri"/>
              </a:rPr>
              <a:t> </a:t>
            </a:r>
            <a:r>
              <a:rPr sz="1650" b="1" spc="-15" dirty="0">
                <a:latin typeface="Calibri"/>
                <a:cs typeface="Calibri"/>
              </a:rPr>
              <a:t>a</a:t>
            </a:r>
            <a:r>
              <a:rPr sz="1650" b="1" spc="5" dirty="0">
                <a:latin typeface="Calibri"/>
                <a:cs typeface="Calibri"/>
              </a:rPr>
              <a:t>n</a:t>
            </a:r>
            <a:r>
              <a:rPr sz="1650" b="1" dirty="0">
                <a:latin typeface="Calibri"/>
                <a:cs typeface="Calibri"/>
              </a:rPr>
              <a:t>d</a:t>
            </a:r>
            <a:r>
              <a:rPr sz="1650" b="1" spc="-5" dirty="0">
                <a:latin typeface="Calibri"/>
                <a:cs typeface="Calibri"/>
              </a:rPr>
              <a:t> </a:t>
            </a:r>
            <a:r>
              <a:rPr sz="1650" b="1" spc="-30" dirty="0">
                <a:latin typeface="Calibri"/>
                <a:cs typeface="Calibri"/>
              </a:rPr>
              <a:t>r</a:t>
            </a:r>
            <a:r>
              <a:rPr sz="1650" b="1" spc="5" dirty="0">
                <a:latin typeface="Calibri"/>
                <a:cs typeface="Calibri"/>
              </a:rPr>
              <a:t>edu</a:t>
            </a:r>
            <a:r>
              <a:rPr sz="1650" b="1" spc="-5" dirty="0">
                <a:latin typeface="Calibri"/>
                <a:cs typeface="Calibri"/>
              </a:rPr>
              <a:t>c</a:t>
            </a:r>
            <a:r>
              <a:rPr sz="1650" b="1" dirty="0">
                <a:latin typeface="Calibri"/>
                <a:cs typeface="Calibri"/>
              </a:rPr>
              <a:t>e</a:t>
            </a:r>
            <a:r>
              <a:rPr sz="1650" b="1" spc="-25" dirty="0">
                <a:latin typeface="Calibri"/>
                <a:cs typeface="Calibri"/>
              </a:rPr>
              <a:t> </a:t>
            </a:r>
            <a:r>
              <a:rPr sz="1650" b="1" spc="-30" dirty="0">
                <a:latin typeface="Calibri"/>
                <a:cs typeface="Calibri"/>
              </a:rPr>
              <a:t>r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b="1" spc="15" dirty="0">
                <a:latin typeface="Calibri"/>
                <a:cs typeface="Calibri"/>
              </a:rPr>
              <a:t>s</a:t>
            </a:r>
            <a:r>
              <a:rPr sz="1650" b="1" spc="5" dirty="0">
                <a:latin typeface="Calibri"/>
                <a:cs typeface="Calibri"/>
              </a:rPr>
              <a:t>o</a:t>
            </a:r>
            <a:r>
              <a:rPr sz="1650" b="1" spc="-10" dirty="0">
                <a:latin typeface="Calibri"/>
                <a:cs typeface="Calibri"/>
              </a:rPr>
              <a:t>u</a:t>
            </a:r>
            <a:r>
              <a:rPr sz="1650" b="1" spc="-15" dirty="0">
                <a:latin typeface="Calibri"/>
                <a:cs typeface="Calibri"/>
              </a:rPr>
              <a:t>r</a:t>
            </a:r>
            <a:r>
              <a:rPr sz="1650" b="1" spc="-5" dirty="0">
                <a:latin typeface="Calibri"/>
                <a:cs typeface="Calibri"/>
              </a:rPr>
              <a:t>c</a:t>
            </a:r>
            <a:r>
              <a:rPr sz="1650" b="1" dirty="0">
                <a:latin typeface="Calibri"/>
                <a:cs typeface="Calibri"/>
              </a:rPr>
              <a:t>e </a:t>
            </a:r>
            <a:r>
              <a:rPr sz="1650" b="1" spc="5" dirty="0">
                <a:latin typeface="Calibri"/>
                <a:cs typeface="Calibri"/>
              </a:rPr>
              <a:t>u</a:t>
            </a:r>
            <a:r>
              <a:rPr sz="1650" b="1" spc="-5" dirty="0">
                <a:latin typeface="Calibri"/>
                <a:cs typeface="Calibri"/>
              </a:rPr>
              <a:t>s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-20" dirty="0">
                <a:latin typeface="Calibri"/>
                <a:cs typeface="Calibri"/>
              </a:rPr>
              <a:t>g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 marL="12700" marR="283845">
              <a:lnSpc>
                <a:spcPct val="90000"/>
              </a:lnSpc>
              <a:spcBef>
                <a:spcPts val="830"/>
              </a:spcBef>
            </a:pPr>
            <a:r>
              <a:rPr sz="1650" b="1" spc="-210" dirty="0">
                <a:latin typeface="Times New Roman"/>
                <a:cs typeface="Times New Roman"/>
              </a:rPr>
              <a:t>E</a:t>
            </a:r>
            <a:r>
              <a:rPr sz="1650" b="1" spc="-105" dirty="0">
                <a:latin typeface="Times New Roman"/>
                <a:cs typeface="Times New Roman"/>
              </a:rPr>
              <a:t>x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60" dirty="0">
                <a:latin typeface="Times New Roman"/>
                <a:cs typeface="Times New Roman"/>
              </a:rPr>
              <a:t>p</a:t>
            </a:r>
            <a:r>
              <a:rPr sz="1650" b="1" spc="-65" dirty="0">
                <a:latin typeface="Times New Roman"/>
                <a:cs typeface="Times New Roman"/>
              </a:rPr>
              <a:t>l</a:t>
            </a:r>
            <a:r>
              <a:rPr sz="1650" b="1" spc="95" dirty="0">
                <a:latin typeface="Times New Roman"/>
                <a:cs typeface="Times New Roman"/>
              </a:rPr>
              <a:t>e</a:t>
            </a:r>
            <a:r>
              <a:rPr sz="1650" b="1" spc="-5" dirty="0">
                <a:latin typeface="Calibri"/>
                <a:cs typeface="Calibri"/>
              </a:rPr>
              <a:t>: 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ph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</a:t>
            </a:r>
            <a:r>
              <a:rPr sz="1650" spc="-5" dirty="0">
                <a:latin typeface="Calibri"/>
                <a:cs typeface="Calibri"/>
              </a:rPr>
              <a:t> s</a:t>
            </a:r>
            <a:r>
              <a:rPr sz="1650" spc="5" dirty="0">
                <a:latin typeface="Calibri"/>
                <a:cs typeface="Calibri"/>
              </a:rPr>
              <a:t>ho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-</a:t>
            </a:r>
            <a:r>
              <a:rPr sz="1650" spc="-10" dirty="0">
                <a:latin typeface="Calibri"/>
                <a:cs typeface="Calibri"/>
              </a:rPr>
              <a:t>p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h al</a:t>
            </a:r>
            <a:r>
              <a:rPr sz="1650" spc="-20" dirty="0">
                <a:latin typeface="Calibri"/>
                <a:cs typeface="Calibri"/>
              </a:rPr>
              <a:t>g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ri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spc="-15" dirty="0">
                <a:latin typeface="Calibri"/>
                <a:cs typeface="Calibri"/>
              </a:rPr>
              <a:t>m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40" dirty="0">
                <a:latin typeface="Calibri"/>
                <a:cs typeface="Calibri"/>
              </a:rPr>
              <a:t>k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b="1" spc="-155" dirty="0">
                <a:latin typeface="Times New Roman"/>
                <a:cs typeface="Times New Roman"/>
              </a:rPr>
              <a:t>D</a:t>
            </a:r>
            <a:r>
              <a:rPr sz="1650" b="1" spc="-50" dirty="0">
                <a:latin typeface="Times New Roman"/>
                <a:cs typeface="Times New Roman"/>
              </a:rPr>
              <a:t>ijk</a:t>
            </a:r>
            <a:r>
              <a:rPr sz="1650" b="1" spc="-5" dirty="0">
                <a:latin typeface="Times New Roman"/>
                <a:cs typeface="Times New Roman"/>
              </a:rPr>
              <a:t>s</a:t>
            </a:r>
            <a:r>
              <a:rPr sz="1650" b="1" spc="100" dirty="0">
                <a:latin typeface="Times New Roman"/>
                <a:cs typeface="Times New Roman"/>
              </a:rPr>
              <a:t>t</a:t>
            </a:r>
            <a:r>
              <a:rPr sz="1650" b="1" spc="5" dirty="0">
                <a:latin typeface="Times New Roman"/>
                <a:cs typeface="Times New Roman"/>
              </a:rPr>
              <a:t>r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-225" dirty="0">
                <a:latin typeface="Times New Roman"/>
                <a:cs typeface="Times New Roman"/>
              </a:rPr>
              <a:t>’</a:t>
            </a:r>
            <a:r>
              <a:rPr sz="1650" b="1" spc="10" dirty="0">
                <a:latin typeface="Times New Roman"/>
                <a:cs typeface="Times New Roman"/>
              </a:rPr>
              <a:t>s</a:t>
            </a:r>
            <a:r>
              <a:rPr sz="1650" b="1" spc="-65" dirty="0">
                <a:latin typeface="Times New Roman"/>
                <a:cs typeface="Times New Roman"/>
              </a:rPr>
              <a:t> </a:t>
            </a:r>
            <a:r>
              <a:rPr sz="1650" b="1" spc="-190" dirty="0">
                <a:latin typeface="Times New Roman"/>
                <a:cs typeface="Times New Roman"/>
              </a:rPr>
              <a:t>A</a:t>
            </a:r>
            <a:r>
              <a:rPr sz="1650" b="1" spc="-50" dirty="0">
                <a:latin typeface="Times New Roman"/>
                <a:cs typeface="Times New Roman"/>
              </a:rPr>
              <a:t>l</a:t>
            </a:r>
            <a:r>
              <a:rPr sz="1650" b="1" spc="-70" dirty="0">
                <a:latin typeface="Times New Roman"/>
                <a:cs typeface="Times New Roman"/>
              </a:rPr>
              <a:t>g</a:t>
            </a:r>
            <a:r>
              <a:rPr sz="1650" b="1" spc="60" dirty="0">
                <a:latin typeface="Times New Roman"/>
                <a:cs typeface="Times New Roman"/>
              </a:rPr>
              <a:t>o</a:t>
            </a:r>
            <a:r>
              <a:rPr sz="1650" b="1" spc="20" dirty="0">
                <a:latin typeface="Times New Roman"/>
                <a:cs typeface="Times New Roman"/>
              </a:rPr>
              <a:t>r</a:t>
            </a:r>
            <a:r>
              <a:rPr sz="1650" b="1" spc="-50" dirty="0">
                <a:latin typeface="Times New Roman"/>
                <a:cs typeface="Times New Roman"/>
              </a:rPr>
              <a:t>i</a:t>
            </a:r>
            <a:r>
              <a:rPr sz="1650" b="1" spc="114" dirty="0">
                <a:latin typeface="Times New Roman"/>
                <a:cs typeface="Times New Roman"/>
              </a:rPr>
              <a:t>t</a:t>
            </a:r>
            <a:r>
              <a:rPr sz="1650" b="1" spc="45" dirty="0">
                <a:latin typeface="Times New Roman"/>
                <a:cs typeface="Times New Roman"/>
              </a:rPr>
              <a:t>h</a:t>
            </a:r>
            <a:r>
              <a:rPr sz="1650" b="1" spc="50" dirty="0">
                <a:latin typeface="Times New Roman"/>
                <a:cs typeface="Times New Roman"/>
              </a:rPr>
              <a:t>m</a:t>
            </a:r>
            <a:r>
              <a:rPr sz="1650" b="1" spc="-65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o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0" dirty="0">
                <a:latin typeface="Calibri"/>
                <a:cs typeface="Calibri"/>
              </a:rPr>
              <a:t>v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35" dirty="0">
                <a:latin typeface="Calibri"/>
                <a:cs typeface="Calibri"/>
              </a:rPr>
              <a:t>g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e 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10" dirty="0">
                <a:latin typeface="Calibri"/>
                <a:cs typeface="Calibri"/>
              </a:rPr>
              <a:t>w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k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222885" indent="-210185">
              <a:lnSpc>
                <a:spcPct val="100000"/>
              </a:lnSpc>
              <a:spcBef>
                <a:spcPts val="1385"/>
              </a:spcBef>
              <a:buFont typeface="Times New Roman"/>
              <a:buAutoNum type="arabicPeriod" startAt="4"/>
              <a:tabLst>
                <a:tab pos="223520" algn="l"/>
              </a:tabLst>
            </a:pPr>
            <a:r>
              <a:rPr sz="1650" b="1" spc="-20" dirty="0">
                <a:latin typeface="Times New Roman"/>
                <a:cs typeface="Times New Roman"/>
              </a:rPr>
              <a:t>M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40" dirty="0">
                <a:latin typeface="Times New Roman"/>
                <a:cs typeface="Times New Roman"/>
              </a:rPr>
              <a:t>o</a:t>
            </a:r>
            <a:r>
              <a:rPr sz="1650" b="1" spc="50" dirty="0">
                <a:latin typeface="Times New Roman"/>
                <a:cs typeface="Times New Roman"/>
              </a:rPr>
              <a:t>r</a:t>
            </a:r>
            <a:r>
              <a:rPr sz="1650" b="1" spc="-50" dirty="0">
                <a:latin typeface="Times New Roman"/>
                <a:cs typeface="Times New Roman"/>
              </a:rPr>
              <a:t>y</a:t>
            </a:r>
            <a:r>
              <a:rPr sz="1650" b="1" spc="-55" dirty="0">
                <a:latin typeface="Times New Roman"/>
                <a:cs typeface="Times New Roman"/>
              </a:rPr>
              <a:t> 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n</a:t>
            </a:r>
            <a:r>
              <a:rPr sz="1650" b="1" spc="55" dirty="0">
                <a:latin typeface="Times New Roman"/>
                <a:cs typeface="Times New Roman"/>
              </a:rPr>
              <a:t>d</a:t>
            </a:r>
            <a:r>
              <a:rPr sz="1650" b="1" spc="-25" dirty="0">
                <a:latin typeface="Times New Roman"/>
                <a:cs typeface="Times New Roman"/>
              </a:rPr>
              <a:t> </a:t>
            </a:r>
            <a:r>
              <a:rPr sz="1650" b="1" spc="-145" dirty="0">
                <a:latin typeface="Times New Roman"/>
                <a:cs typeface="Times New Roman"/>
              </a:rPr>
              <a:t>S</a:t>
            </a:r>
            <a:r>
              <a:rPr sz="1650" b="1" spc="100" dirty="0">
                <a:latin typeface="Times New Roman"/>
                <a:cs typeface="Times New Roman"/>
              </a:rPr>
              <a:t>t</a:t>
            </a:r>
            <a:r>
              <a:rPr sz="1650" b="1" spc="40" dirty="0">
                <a:latin typeface="Times New Roman"/>
                <a:cs typeface="Times New Roman"/>
              </a:rPr>
              <a:t>o</a:t>
            </a:r>
            <a:r>
              <a:rPr sz="1650" b="1" spc="5" dirty="0">
                <a:latin typeface="Times New Roman"/>
                <a:cs typeface="Times New Roman"/>
              </a:rPr>
              <a:t>r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-70" dirty="0">
                <a:latin typeface="Times New Roman"/>
                <a:cs typeface="Times New Roman"/>
              </a:rPr>
              <a:t>g</a:t>
            </a:r>
            <a:r>
              <a:rPr sz="1650" b="1" spc="95" dirty="0">
                <a:latin typeface="Times New Roman"/>
                <a:cs typeface="Times New Roman"/>
              </a:rPr>
              <a:t>e</a:t>
            </a:r>
            <a:r>
              <a:rPr sz="1650" b="1" spc="-55" dirty="0">
                <a:latin typeface="Times New Roman"/>
                <a:cs typeface="Times New Roman"/>
              </a:rPr>
              <a:t> </a:t>
            </a:r>
            <a:r>
              <a:rPr sz="1650" b="1" spc="-20" dirty="0">
                <a:latin typeface="Times New Roman"/>
                <a:cs typeface="Times New Roman"/>
              </a:rPr>
              <a:t>M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60" dirty="0">
                <a:latin typeface="Times New Roman"/>
                <a:cs typeface="Times New Roman"/>
              </a:rPr>
              <a:t>n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-70" dirty="0">
                <a:latin typeface="Times New Roman"/>
                <a:cs typeface="Times New Roman"/>
              </a:rPr>
              <a:t>g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45" dirty="0">
                <a:latin typeface="Times New Roman"/>
                <a:cs typeface="Times New Roman"/>
              </a:rPr>
              <a:t>n</a:t>
            </a:r>
            <a:r>
              <a:rPr sz="1650" b="1" spc="110" dirty="0">
                <a:latin typeface="Times New Roman"/>
                <a:cs typeface="Times New Roman"/>
              </a:rPr>
              <a:t>t</a:t>
            </a:r>
            <a:endParaRPr sz="1650" b="1" dirty="0">
              <a:latin typeface="Times New Roman"/>
              <a:cs typeface="Times New Roman"/>
            </a:endParaRPr>
          </a:p>
          <a:p>
            <a:pPr marL="12700" marR="5080">
              <a:lnSpc>
                <a:spcPts val="1789"/>
              </a:lnSpc>
              <a:spcBef>
                <a:spcPts val="840"/>
              </a:spcBef>
            </a:pPr>
            <a:r>
              <a:rPr sz="1650" spc="5" dirty="0" smtClean="0">
                <a:latin typeface="Calibri"/>
                <a:cs typeface="Calibri"/>
              </a:rPr>
              <a:t>D</a:t>
            </a:r>
            <a:r>
              <a:rPr sz="1650" spc="-15" dirty="0" smtClean="0">
                <a:latin typeface="Calibri"/>
                <a:cs typeface="Calibri"/>
              </a:rPr>
              <a:t>a</a:t>
            </a:r>
            <a:r>
              <a:rPr sz="1650" spc="-25" dirty="0" smtClean="0">
                <a:latin typeface="Calibri"/>
                <a:cs typeface="Calibri"/>
              </a:rPr>
              <a:t>t</a:t>
            </a:r>
            <a:r>
              <a:rPr sz="1650" dirty="0" smtClean="0">
                <a:latin typeface="Calibri"/>
                <a:cs typeface="Calibri"/>
              </a:rPr>
              <a:t>a</a:t>
            </a:r>
            <a:r>
              <a:rPr sz="1650" spc="-10" dirty="0" smtClean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20" dirty="0">
                <a:latin typeface="Calibri"/>
                <a:cs typeface="Calibri"/>
              </a:rPr>
              <a:t> </a:t>
            </a:r>
            <a:r>
              <a:rPr sz="1650" b="1" spc="5" dirty="0">
                <a:latin typeface="Calibri"/>
                <a:cs typeface="Calibri"/>
              </a:rPr>
              <a:t>o</a:t>
            </a:r>
            <a:r>
              <a:rPr sz="1650" b="1" spc="-10" dirty="0">
                <a:latin typeface="Calibri"/>
                <a:cs typeface="Calibri"/>
              </a:rPr>
              <a:t>pt</a:t>
            </a:r>
            <a:r>
              <a:rPr sz="1650" b="1" dirty="0">
                <a:latin typeface="Calibri"/>
                <a:cs typeface="Calibri"/>
              </a:rPr>
              <a:t>imi</a:t>
            </a:r>
            <a:r>
              <a:rPr sz="1650" b="1" spc="-25" dirty="0">
                <a:latin typeface="Calibri"/>
                <a:cs typeface="Calibri"/>
              </a:rPr>
              <a:t>z</a:t>
            </a:r>
            <a:r>
              <a:rPr sz="1650" b="1" dirty="0">
                <a:latin typeface="Calibri"/>
                <a:cs typeface="Calibri"/>
              </a:rPr>
              <a:t>e</a:t>
            </a:r>
            <a:r>
              <a:rPr sz="1650" b="1" spc="-40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m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b="1" dirty="0">
                <a:latin typeface="Calibri"/>
                <a:cs typeface="Calibri"/>
              </a:rPr>
              <a:t>m</a:t>
            </a:r>
            <a:r>
              <a:rPr sz="1650" b="1" spc="-15" dirty="0">
                <a:latin typeface="Calibri"/>
                <a:cs typeface="Calibri"/>
              </a:rPr>
              <a:t>o</a:t>
            </a:r>
            <a:r>
              <a:rPr sz="1650" b="1" spc="15" dirty="0">
                <a:latin typeface="Calibri"/>
                <a:cs typeface="Calibri"/>
              </a:rPr>
              <a:t>r</a:t>
            </a:r>
            <a:r>
              <a:rPr sz="1650" b="1" dirty="0">
                <a:latin typeface="Calibri"/>
                <a:cs typeface="Calibri"/>
              </a:rPr>
              <a:t>y</a:t>
            </a:r>
            <a:r>
              <a:rPr sz="1650" b="1" spc="-1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20" dirty="0">
                <a:latin typeface="Calibri"/>
                <a:cs typeface="Calibri"/>
              </a:rPr>
              <a:t>g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, </a:t>
            </a:r>
            <a:r>
              <a:rPr sz="1650" b="1" spc="-30" dirty="0">
                <a:latin typeface="Calibri"/>
                <a:cs typeface="Calibri"/>
              </a:rPr>
              <a:t>r</a:t>
            </a:r>
            <a:r>
              <a:rPr sz="1650" b="1" spc="5" dirty="0">
                <a:latin typeface="Calibri"/>
                <a:cs typeface="Calibri"/>
              </a:rPr>
              <a:t>edu</a:t>
            </a:r>
            <a:r>
              <a:rPr sz="1650" b="1" spc="-5" dirty="0">
                <a:latin typeface="Calibri"/>
                <a:cs typeface="Calibri"/>
              </a:rPr>
              <a:t>c</a:t>
            </a:r>
            <a:r>
              <a:rPr sz="1650" b="1" dirty="0">
                <a:latin typeface="Calibri"/>
                <a:cs typeface="Calibri"/>
              </a:rPr>
              <a:t>i</a:t>
            </a:r>
            <a:r>
              <a:rPr sz="1650" b="1" spc="5" dirty="0">
                <a:latin typeface="Calibri"/>
                <a:cs typeface="Calibri"/>
              </a:rPr>
              <a:t>n</a:t>
            </a:r>
            <a:r>
              <a:rPr sz="1650" b="1" dirty="0">
                <a:latin typeface="Calibri"/>
                <a:cs typeface="Calibri"/>
              </a:rPr>
              <a:t>g</a:t>
            </a:r>
            <a:r>
              <a:rPr sz="1650" b="1" spc="-30" dirty="0">
                <a:latin typeface="Calibri"/>
                <a:cs typeface="Calibri"/>
              </a:rPr>
              <a:t> </a:t>
            </a:r>
            <a:r>
              <a:rPr sz="1650" b="1" spc="-15" dirty="0">
                <a:latin typeface="Calibri"/>
                <a:cs typeface="Calibri"/>
              </a:rPr>
              <a:t>o</a:t>
            </a:r>
            <a:r>
              <a:rPr sz="1650" b="1" spc="-20" dirty="0">
                <a:latin typeface="Calibri"/>
                <a:cs typeface="Calibri"/>
              </a:rPr>
              <a:t>v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b="1" dirty="0">
                <a:latin typeface="Calibri"/>
                <a:cs typeface="Calibri"/>
              </a:rPr>
              <a:t>r</a:t>
            </a:r>
            <a:r>
              <a:rPr sz="1650" b="1" spc="5" dirty="0">
                <a:latin typeface="Calibri"/>
                <a:cs typeface="Calibri"/>
              </a:rPr>
              <a:t>he</a:t>
            </a:r>
            <a:r>
              <a:rPr sz="1650" b="1" dirty="0">
                <a:latin typeface="Calibri"/>
                <a:cs typeface="Calibri"/>
              </a:rPr>
              <a:t>ad</a:t>
            </a:r>
            <a:r>
              <a:rPr sz="1650" b="1" spc="-35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-10" dirty="0">
                <a:latin typeface="Calibri"/>
                <a:cs typeface="Calibri"/>
              </a:rPr>
              <a:t>n</a:t>
            </a:r>
            <a:r>
              <a:rPr sz="1650" b="1" dirty="0">
                <a:latin typeface="Calibri"/>
                <a:cs typeface="Calibri"/>
              </a:rPr>
              <a:t>d</a:t>
            </a:r>
            <a:r>
              <a:rPr sz="1650" b="1" spc="-5" dirty="0">
                <a:latin typeface="Calibri"/>
                <a:cs typeface="Calibri"/>
              </a:rPr>
              <a:t> </a:t>
            </a:r>
            <a:r>
              <a:rPr sz="1650" b="1" spc="-30" dirty="0">
                <a:latin typeface="Calibri"/>
                <a:cs typeface="Calibri"/>
              </a:rPr>
              <a:t>r</a:t>
            </a:r>
            <a:r>
              <a:rPr sz="1650" b="1" spc="5" dirty="0">
                <a:latin typeface="Calibri"/>
                <a:cs typeface="Calibri"/>
              </a:rPr>
              <a:t>edund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-10" dirty="0">
                <a:latin typeface="Calibri"/>
                <a:cs typeface="Calibri"/>
              </a:rPr>
              <a:t>n</a:t>
            </a:r>
            <a:r>
              <a:rPr sz="1650" b="1" spc="-5" dirty="0">
                <a:latin typeface="Calibri"/>
                <a:cs typeface="Calibri"/>
              </a:rPr>
              <a:t>c</a:t>
            </a:r>
            <a:r>
              <a:rPr sz="1650" b="1" spc="-120" dirty="0">
                <a:latin typeface="Calibri"/>
                <a:cs typeface="Calibri"/>
              </a:rPr>
              <a:t>y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 marL="12700" marR="257810">
              <a:lnSpc>
                <a:spcPct val="90000"/>
              </a:lnSpc>
              <a:spcBef>
                <a:spcPts val="795"/>
              </a:spcBef>
            </a:pPr>
            <a:r>
              <a:rPr sz="1650" b="1" spc="-210" dirty="0">
                <a:latin typeface="Times New Roman"/>
                <a:cs typeface="Times New Roman"/>
              </a:rPr>
              <a:t>E</a:t>
            </a:r>
            <a:r>
              <a:rPr sz="1650" b="1" spc="-105" dirty="0">
                <a:latin typeface="Times New Roman"/>
                <a:cs typeface="Times New Roman"/>
              </a:rPr>
              <a:t>x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60" dirty="0">
                <a:latin typeface="Times New Roman"/>
                <a:cs typeface="Times New Roman"/>
              </a:rPr>
              <a:t>p</a:t>
            </a:r>
            <a:r>
              <a:rPr sz="1650" b="1" spc="-65" dirty="0">
                <a:latin typeface="Times New Roman"/>
                <a:cs typeface="Times New Roman"/>
              </a:rPr>
              <a:t>l</a:t>
            </a:r>
            <a:r>
              <a:rPr sz="1650" b="1" spc="95" dirty="0">
                <a:latin typeface="Times New Roman"/>
                <a:cs typeface="Times New Roman"/>
              </a:rPr>
              <a:t>e</a:t>
            </a:r>
            <a:r>
              <a:rPr sz="1650" spc="-5" dirty="0">
                <a:latin typeface="Calibri"/>
                <a:cs typeface="Calibri"/>
              </a:rPr>
              <a:t>: 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spc="-40" dirty="0">
                <a:latin typeface="Calibri"/>
                <a:cs typeface="Calibri"/>
              </a:rPr>
              <a:t>k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35" dirty="0">
                <a:latin typeface="Calibri"/>
                <a:cs typeface="Calibri"/>
              </a:rPr>
              <a:t>s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b="1" spc="5" dirty="0">
                <a:latin typeface="Calibri"/>
                <a:cs typeface="Calibri"/>
              </a:rPr>
              <a:t>d</a:t>
            </a:r>
            <a:r>
              <a:rPr sz="1650" b="1" spc="-5" dirty="0">
                <a:latin typeface="Calibri"/>
                <a:cs typeface="Calibri"/>
              </a:rPr>
              <a:t>y</a:t>
            </a:r>
            <a:r>
              <a:rPr sz="1650" b="1" spc="5" dirty="0">
                <a:latin typeface="Calibri"/>
                <a:cs typeface="Calibri"/>
              </a:rPr>
              <a:t>n</a:t>
            </a:r>
            <a:r>
              <a:rPr sz="1650" b="1" dirty="0">
                <a:latin typeface="Calibri"/>
                <a:cs typeface="Calibri"/>
              </a:rPr>
              <a:t>ami</a:t>
            </a:r>
            <a:r>
              <a:rPr sz="1650" b="1" spc="-20" dirty="0">
                <a:latin typeface="Calibri"/>
                <a:cs typeface="Calibri"/>
              </a:rPr>
              <a:t>c</a:t>
            </a:r>
            <a:r>
              <a:rPr sz="1650" b="1" dirty="0">
                <a:latin typeface="Calibri"/>
                <a:cs typeface="Calibri"/>
              </a:rPr>
              <a:t>ally</a:t>
            </a:r>
            <a:r>
              <a:rPr sz="1650" b="1" spc="-15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all</a:t>
            </a:r>
            <a:r>
              <a:rPr sz="1650" b="1" spc="5" dirty="0">
                <a:latin typeface="Calibri"/>
                <a:cs typeface="Calibri"/>
              </a:rPr>
              <a:t>o</a:t>
            </a:r>
            <a:r>
              <a:rPr sz="1650" b="1" spc="-20" dirty="0">
                <a:latin typeface="Calibri"/>
                <a:cs typeface="Calibri"/>
              </a:rPr>
              <a:t>c</a:t>
            </a:r>
            <a:r>
              <a:rPr sz="1650" b="1" spc="-15" dirty="0">
                <a:latin typeface="Calibri"/>
                <a:cs typeface="Calibri"/>
              </a:rPr>
              <a:t>a</a:t>
            </a:r>
            <a:r>
              <a:rPr sz="1650" b="1" spc="-10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e 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m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15" dirty="0">
                <a:latin typeface="Calibri"/>
                <a:cs typeface="Calibri"/>
              </a:rPr>
              <a:t>r</a:t>
            </a:r>
            <a:r>
              <a:rPr sz="1650" spc="-140" dirty="0">
                <a:latin typeface="Calibri"/>
                <a:cs typeface="Calibri"/>
              </a:rPr>
              <a:t>y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35" dirty="0">
                <a:latin typeface="Calibri"/>
                <a:cs typeface="Calibri"/>
              </a:rPr>
              <a:t>a</a:t>
            </a:r>
            <a:r>
              <a:rPr sz="1650" spc="-20" dirty="0">
                <a:latin typeface="Calibri"/>
                <a:cs typeface="Calibri"/>
              </a:rPr>
              <a:t>v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d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60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spc="-10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25" dirty="0">
                <a:latin typeface="Calibri"/>
                <a:cs typeface="Calibri"/>
              </a:rPr>
              <a:t>w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20" dirty="0">
                <a:latin typeface="Calibri"/>
                <a:cs typeface="Calibri"/>
              </a:rPr>
              <a:t>g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b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f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40" dirty="0">
                <a:latin typeface="Calibri"/>
                <a:cs typeface="Calibri"/>
              </a:rPr>
              <a:t>x</a:t>
            </a:r>
            <a:r>
              <a:rPr sz="1650" spc="5" dirty="0">
                <a:latin typeface="Calibri"/>
                <a:cs typeface="Calibri"/>
              </a:rPr>
              <a:t>ed</a:t>
            </a:r>
            <a:r>
              <a:rPr sz="1650" dirty="0">
                <a:latin typeface="Calibri"/>
                <a:cs typeface="Calibri"/>
              </a:rPr>
              <a:t>- 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25" dirty="0">
                <a:latin typeface="Calibri"/>
                <a:cs typeface="Calibri"/>
              </a:rPr>
              <a:t>z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35" dirty="0">
                <a:latin typeface="Calibri"/>
                <a:cs typeface="Calibri"/>
              </a:rPr>
              <a:t>a</a:t>
            </a:r>
            <a:r>
              <a:rPr sz="1650" spc="-20" dirty="0">
                <a:latin typeface="Calibri"/>
                <a:cs typeface="Calibri"/>
              </a:rPr>
              <a:t>y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57" y="5216703"/>
            <a:ext cx="3003043" cy="255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220701"/>
            <a:ext cx="3439286" cy="255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992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22144"/>
            <a:ext cx="5715380" cy="305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5742"/>
            <a:ext cx="4803071" cy="153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4800"/>
            <a:ext cx="3929424" cy="35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6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6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6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6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6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6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6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758" y="278037"/>
            <a:ext cx="643445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z="3300" spc="-225" dirty="0">
                <a:latin typeface="Times New Roman"/>
                <a:cs typeface="Times New Roman"/>
              </a:rPr>
              <a:t>I</a:t>
            </a:r>
            <a:r>
              <a:rPr sz="3300" spc="90" dirty="0">
                <a:latin typeface="Times New Roman"/>
                <a:cs typeface="Times New Roman"/>
              </a:rPr>
              <a:t>m</a:t>
            </a:r>
            <a:r>
              <a:rPr sz="3300" spc="125" dirty="0">
                <a:latin typeface="Times New Roman"/>
                <a:cs typeface="Times New Roman"/>
              </a:rPr>
              <a:t>po</a:t>
            </a:r>
            <a:r>
              <a:rPr sz="3300" spc="45" dirty="0">
                <a:latin typeface="Times New Roman"/>
                <a:cs typeface="Times New Roman"/>
              </a:rPr>
              <a:t>r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150" dirty="0">
                <a:latin typeface="Times New Roman"/>
                <a:cs typeface="Times New Roman"/>
              </a:rPr>
              <a:t>a</a:t>
            </a:r>
            <a:r>
              <a:rPr sz="3300" spc="125" dirty="0">
                <a:latin typeface="Times New Roman"/>
                <a:cs typeface="Times New Roman"/>
              </a:rPr>
              <a:t>n</a:t>
            </a:r>
            <a:r>
              <a:rPr sz="3300" spc="-85" dirty="0">
                <a:latin typeface="Times New Roman"/>
                <a:cs typeface="Times New Roman"/>
              </a:rPr>
              <a:t>c</a:t>
            </a:r>
            <a:r>
              <a:rPr sz="3300" spc="190" dirty="0">
                <a:latin typeface="Times New Roman"/>
                <a:cs typeface="Times New Roman"/>
              </a:rPr>
              <a:t>e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spc="90" dirty="0">
                <a:latin typeface="Times New Roman"/>
                <a:cs typeface="Times New Roman"/>
              </a:rPr>
              <a:t>o</a:t>
            </a:r>
            <a:r>
              <a:rPr sz="3300" spc="-70" dirty="0">
                <a:latin typeface="Times New Roman"/>
                <a:cs typeface="Times New Roman"/>
              </a:rPr>
              <a:t>f</a:t>
            </a:r>
            <a:r>
              <a:rPr sz="3300" spc="-90" dirty="0">
                <a:latin typeface="Times New Roman"/>
                <a:cs typeface="Times New Roman"/>
              </a:rPr>
              <a:t> </a:t>
            </a:r>
            <a:r>
              <a:rPr sz="3300" spc="-310" dirty="0">
                <a:latin typeface="Times New Roman"/>
                <a:cs typeface="Times New Roman"/>
              </a:rPr>
              <a:t>D</a:t>
            </a:r>
            <a:r>
              <a:rPr sz="3300" spc="114" dirty="0">
                <a:latin typeface="Times New Roman"/>
                <a:cs typeface="Times New Roman"/>
              </a:rPr>
              <a:t>a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160" dirty="0">
                <a:latin typeface="Times New Roman"/>
                <a:cs typeface="Times New Roman"/>
              </a:rPr>
              <a:t>a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spc="-270" dirty="0">
                <a:latin typeface="Times New Roman"/>
                <a:cs typeface="Times New Roman"/>
              </a:rPr>
              <a:t>S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75" dirty="0">
                <a:latin typeface="Times New Roman"/>
                <a:cs typeface="Times New Roman"/>
              </a:rPr>
              <a:t>r</a:t>
            </a:r>
            <a:r>
              <a:rPr sz="3300" spc="125" dirty="0">
                <a:latin typeface="Times New Roman"/>
                <a:cs typeface="Times New Roman"/>
              </a:rPr>
              <a:t>u</a:t>
            </a:r>
            <a:r>
              <a:rPr sz="3300" spc="-120" dirty="0">
                <a:latin typeface="Times New Roman"/>
                <a:cs typeface="Times New Roman"/>
              </a:rPr>
              <a:t>c</a:t>
            </a:r>
            <a:r>
              <a:rPr sz="3300" spc="225" dirty="0">
                <a:latin typeface="Times New Roman"/>
                <a:cs typeface="Times New Roman"/>
              </a:rPr>
              <a:t>t</a:t>
            </a:r>
            <a:r>
              <a:rPr sz="3300" spc="125" dirty="0">
                <a:latin typeface="Times New Roman"/>
                <a:cs typeface="Times New Roman"/>
              </a:rPr>
              <a:t>u</a:t>
            </a:r>
            <a:r>
              <a:rPr sz="3300" spc="15" dirty="0">
                <a:latin typeface="Times New Roman"/>
                <a:cs typeface="Times New Roman"/>
              </a:rPr>
              <a:t>r</a:t>
            </a:r>
            <a:r>
              <a:rPr sz="3300" spc="190" dirty="0">
                <a:latin typeface="Times New Roman"/>
                <a:cs typeface="Times New Roman"/>
              </a:rPr>
              <a:t>e</a:t>
            </a:r>
            <a:r>
              <a:rPr sz="3300" spc="-65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Calibri"/>
                <a:cs typeface="Calibri"/>
              </a:rPr>
              <a:t>(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nu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3128" y="1380870"/>
            <a:ext cx="6747272" cy="426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885" indent="-210185">
              <a:lnSpc>
                <a:spcPct val="100000"/>
              </a:lnSpc>
              <a:buFont typeface="Times New Roman"/>
              <a:buAutoNum type="arabicPeriod" startAt="5"/>
              <a:tabLst>
                <a:tab pos="223520" algn="l"/>
              </a:tabLst>
            </a:pPr>
            <a:r>
              <a:rPr sz="1650" b="1" spc="-45" dirty="0">
                <a:latin typeface="Times New Roman"/>
                <a:cs typeface="Times New Roman"/>
              </a:rPr>
              <a:t>P</a:t>
            </a:r>
            <a:r>
              <a:rPr sz="1650" b="1" spc="5" dirty="0">
                <a:latin typeface="Times New Roman"/>
                <a:cs typeface="Times New Roman"/>
              </a:rPr>
              <a:t>r</a:t>
            </a:r>
            <a:r>
              <a:rPr sz="1650" b="1" spc="60" dirty="0">
                <a:latin typeface="Times New Roman"/>
                <a:cs typeface="Times New Roman"/>
              </a:rPr>
              <a:t>o</a:t>
            </a:r>
            <a:r>
              <a:rPr sz="1650" b="1" spc="45" dirty="0">
                <a:latin typeface="Times New Roman"/>
                <a:cs typeface="Times New Roman"/>
              </a:rPr>
              <a:t>b</a:t>
            </a:r>
            <a:r>
              <a:rPr sz="1650" b="1" spc="-50" dirty="0">
                <a:latin typeface="Times New Roman"/>
                <a:cs typeface="Times New Roman"/>
              </a:rPr>
              <a:t>l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50" dirty="0">
                <a:latin typeface="Times New Roman"/>
                <a:cs typeface="Times New Roman"/>
              </a:rPr>
              <a:t>m</a:t>
            </a:r>
            <a:r>
              <a:rPr sz="1650" b="1" spc="-55" dirty="0">
                <a:latin typeface="Times New Roman"/>
                <a:cs typeface="Times New Roman"/>
              </a:rPr>
              <a:t> </a:t>
            </a:r>
            <a:r>
              <a:rPr sz="1650" b="1" spc="-145" dirty="0">
                <a:latin typeface="Times New Roman"/>
                <a:cs typeface="Times New Roman"/>
              </a:rPr>
              <a:t>S</a:t>
            </a:r>
            <a:r>
              <a:rPr sz="1650" b="1" spc="40" dirty="0">
                <a:latin typeface="Times New Roman"/>
                <a:cs typeface="Times New Roman"/>
              </a:rPr>
              <a:t>o</a:t>
            </a:r>
            <a:r>
              <a:rPr sz="1650" b="1" spc="-50" dirty="0">
                <a:latin typeface="Times New Roman"/>
                <a:cs typeface="Times New Roman"/>
              </a:rPr>
              <a:t>l</a:t>
            </a:r>
            <a:r>
              <a:rPr sz="1650" b="1" spc="-55" dirty="0">
                <a:latin typeface="Times New Roman"/>
                <a:cs typeface="Times New Roman"/>
              </a:rPr>
              <a:t>v</a:t>
            </a:r>
            <a:r>
              <a:rPr sz="1650" b="1" spc="-50" dirty="0">
                <a:latin typeface="Times New Roman"/>
                <a:cs typeface="Times New Roman"/>
              </a:rPr>
              <a:t>i</a:t>
            </a:r>
            <a:r>
              <a:rPr sz="1650" b="1" spc="45" dirty="0">
                <a:latin typeface="Times New Roman"/>
                <a:cs typeface="Times New Roman"/>
              </a:rPr>
              <a:t>n</a:t>
            </a:r>
            <a:r>
              <a:rPr sz="1650" b="1" spc="-45" dirty="0">
                <a:latin typeface="Times New Roman"/>
                <a:cs typeface="Times New Roman"/>
              </a:rPr>
              <a:t>g</a:t>
            </a:r>
            <a:r>
              <a:rPr sz="1650" b="1" spc="-40" dirty="0">
                <a:latin typeface="Times New Roman"/>
                <a:cs typeface="Times New Roman"/>
              </a:rPr>
              <a:t> 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60" dirty="0">
                <a:latin typeface="Times New Roman"/>
                <a:cs typeface="Times New Roman"/>
              </a:rPr>
              <a:t>n</a:t>
            </a:r>
            <a:r>
              <a:rPr sz="1650" b="1" spc="55" dirty="0">
                <a:latin typeface="Times New Roman"/>
                <a:cs typeface="Times New Roman"/>
              </a:rPr>
              <a:t>d</a:t>
            </a:r>
            <a:r>
              <a:rPr sz="1650" b="1" spc="-45" dirty="0">
                <a:latin typeface="Times New Roman"/>
                <a:cs typeface="Times New Roman"/>
              </a:rPr>
              <a:t> </a:t>
            </a:r>
            <a:r>
              <a:rPr sz="1650" b="1" spc="-200" dirty="0">
                <a:latin typeface="Times New Roman"/>
                <a:cs typeface="Times New Roman"/>
              </a:rPr>
              <a:t>R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-50" dirty="0">
                <a:latin typeface="Times New Roman"/>
                <a:cs typeface="Times New Roman"/>
              </a:rPr>
              <a:t>l</a:t>
            </a:r>
            <a:r>
              <a:rPr sz="1650" b="1" spc="-55" dirty="0">
                <a:latin typeface="Times New Roman"/>
                <a:cs typeface="Times New Roman"/>
              </a:rPr>
              <a:t>-</a:t>
            </a:r>
            <a:r>
              <a:rPr sz="1650" b="1" spc="-125" dirty="0">
                <a:latin typeface="Times New Roman"/>
                <a:cs typeface="Times New Roman"/>
              </a:rPr>
              <a:t>W</a:t>
            </a:r>
            <a:r>
              <a:rPr sz="1650" b="1" spc="60" dirty="0">
                <a:latin typeface="Times New Roman"/>
                <a:cs typeface="Times New Roman"/>
              </a:rPr>
              <a:t>o</a:t>
            </a:r>
            <a:r>
              <a:rPr sz="1650" b="1" spc="35" dirty="0">
                <a:latin typeface="Times New Roman"/>
                <a:cs typeface="Times New Roman"/>
              </a:rPr>
              <a:t>r</a:t>
            </a:r>
            <a:r>
              <a:rPr sz="1650" b="1" spc="-65" dirty="0">
                <a:latin typeface="Times New Roman"/>
                <a:cs typeface="Times New Roman"/>
              </a:rPr>
              <a:t>l</a:t>
            </a:r>
            <a:r>
              <a:rPr sz="1650" b="1" spc="55" dirty="0">
                <a:latin typeface="Times New Roman"/>
                <a:cs typeface="Times New Roman"/>
              </a:rPr>
              <a:t>d</a:t>
            </a:r>
            <a:r>
              <a:rPr sz="1650" b="1" spc="-60" dirty="0">
                <a:latin typeface="Times New Roman"/>
                <a:cs typeface="Times New Roman"/>
              </a:rPr>
              <a:t> </a:t>
            </a:r>
            <a:r>
              <a:rPr sz="1650" b="1" spc="-190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p</a:t>
            </a:r>
            <a:r>
              <a:rPr sz="1650" b="1" spc="60" dirty="0">
                <a:latin typeface="Times New Roman"/>
                <a:cs typeface="Times New Roman"/>
              </a:rPr>
              <a:t>p</a:t>
            </a:r>
            <a:r>
              <a:rPr sz="1650" b="1" spc="-50" dirty="0">
                <a:latin typeface="Times New Roman"/>
                <a:cs typeface="Times New Roman"/>
              </a:rPr>
              <a:t>l</a:t>
            </a:r>
            <a:r>
              <a:rPr sz="1650" b="1" spc="-65" dirty="0">
                <a:latin typeface="Times New Roman"/>
                <a:cs typeface="Times New Roman"/>
              </a:rPr>
              <a:t>i</a:t>
            </a:r>
            <a:r>
              <a:rPr sz="1650" b="1" spc="-45" dirty="0">
                <a:latin typeface="Times New Roman"/>
                <a:cs typeface="Times New Roman"/>
              </a:rPr>
              <a:t>c</a:t>
            </a:r>
            <a:r>
              <a:rPr sz="1650" b="1" spc="55" dirty="0">
                <a:latin typeface="Times New Roman"/>
                <a:cs typeface="Times New Roman"/>
              </a:rPr>
              <a:t>a</a:t>
            </a:r>
            <a:r>
              <a:rPr sz="1650" b="1" spc="114" dirty="0">
                <a:latin typeface="Times New Roman"/>
                <a:cs typeface="Times New Roman"/>
              </a:rPr>
              <a:t>t</a:t>
            </a:r>
            <a:r>
              <a:rPr sz="1650" b="1" spc="-65" dirty="0">
                <a:latin typeface="Times New Roman"/>
                <a:cs typeface="Times New Roman"/>
              </a:rPr>
              <a:t>i</a:t>
            </a:r>
            <a:r>
              <a:rPr sz="1650" b="1" spc="40" dirty="0">
                <a:latin typeface="Times New Roman"/>
                <a:cs typeface="Times New Roman"/>
              </a:rPr>
              <a:t>o</a:t>
            </a:r>
            <a:r>
              <a:rPr sz="1650" b="1" spc="60" dirty="0">
                <a:latin typeface="Times New Roman"/>
                <a:cs typeface="Times New Roman"/>
              </a:rPr>
              <a:t>n</a:t>
            </a:r>
            <a:r>
              <a:rPr sz="1650" b="1" spc="10" dirty="0">
                <a:latin typeface="Times New Roman"/>
                <a:cs typeface="Times New Roman"/>
              </a:rPr>
              <a:t>s</a:t>
            </a:r>
            <a:endParaRPr sz="1650" b="1" dirty="0">
              <a:latin typeface="Times New Roman"/>
              <a:cs typeface="Times New Roman"/>
            </a:endParaRPr>
          </a:p>
          <a:p>
            <a:pPr marL="12700" marR="404495">
              <a:lnSpc>
                <a:spcPts val="1789"/>
              </a:lnSpc>
              <a:spcBef>
                <a:spcPts val="840"/>
              </a:spcBef>
            </a:pPr>
            <a:r>
              <a:rPr sz="1650" spc="-45" dirty="0">
                <a:latin typeface="Times New Roman"/>
                <a:cs typeface="Times New Roman"/>
              </a:rPr>
              <a:t>P</a:t>
            </a:r>
            <a:r>
              <a:rPr sz="1650" spc="60" dirty="0">
                <a:latin typeface="Times New Roman"/>
                <a:cs typeface="Times New Roman"/>
              </a:rPr>
              <a:t>u</a:t>
            </a:r>
            <a:r>
              <a:rPr sz="1650" spc="20" dirty="0">
                <a:latin typeface="Times New Roman"/>
                <a:cs typeface="Times New Roman"/>
              </a:rPr>
              <a:t>r</a:t>
            </a:r>
            <a:r>
              <a:rPr sz="1650" spc="60" dirty="0">
                <a:latin typeface="Times New Roman"/>
                <a:cs typeface="Times New Roman"/>
              </a:rPr>
              <a:t>p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-5" dirty="0">
                <a:latin typeface="Calibri"/>
                <a:cs typeface="Calibri"/>
              </a:rPr>
              <a:t>: </a:t>
            </a:r>
            <a:r>
              <a:rPr sz="1650" spc="5" dirty="0">
                <a:latin typeface="Calibri"/>
                <a:cs typeface="Calibri"/>
              </a:rPr>
              <a:t>Th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b="1" spc="-15" dirty="0">
                <a:latin typeface="Calibri"/>
                <a:cs typeface="Calibri"/>
              </a:rPr>
              <a:t>m</a:t>
            </a:r>
            <a:r>
              <a:rPr sz="1650" b="1" spc="5" dirty="0">
                <a:latin typeface="Calibri"/>
                <a:cs typeface="Calibri"/>
              </a:rPr>
              <a:t>ode</a:t>
            </a:r>
            <a:r>
              <a:rPr sz="1650" b="1" dirty="0">
                <a:latin typeface="Calibri"/>
                <a:cs typeface="Calibri"/>
              </a:rPr>
              <a:t>l</a:t>
            </a:r>
            <a:r>
              <a:rPr sz="1650" b="1" spc="-25" dirty="0">
                <a:latin typeface="Calibri"/>
                <a:cs typeface="Calibri"/>
              </a:rPr>
              <a:t> </a:t>
            </a:r>
            <a:r>
              <a:rPr sz="1650" b="1" spc="-15" dirty="0">
                <a:latin typeface="Calibri"/>
                <a:cs typeface="Calibri"/>
              </a:rPr>
              <a:t>r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b="1" spc="-15" dirty="0">
                <a:latin typeface="Calibri"/>
                <a:cs typeface="Calibri"/>
              </a:rPr>
              <a:t>a</a:t>
            </a:r>
            <a:r>
              <a:rPr sz="1650" b="1" spc="15" dirty="0">
                <a:latin typeface="Calibri"/>
                <a:cs typeface="Calibri"/>
              </a:rPr>
              <a:t>l</a:t>
            </a:r>
            <a:r>
              <a:rPr sz="1650" b="1" spc="-10" dirty="0">
                <a:latin typeface="Calibri"/>
                <a:cs typeface="Calibri"/>
              </a:rPr>
              <a:t>-w</a:t>
            </a:r>
            <a:r>
              <a:rPr sz="1650" b="1" spc="5" dirty="0">
                <a:latin typeface="Calibri"/>
                <a:cs typeface="Calibri"/>
              </a:rPr>
              <a:t>o</a:t>
            </a:r>
            <a:r>
              <a:rPr sz="1650" b="1" dirty="0">
                <a:latin typeface="Calibri"/>
                <a:cs typeface="Calibri"/>
              </a:rPr>
              <a:t>rld</a:t>
            </a:r>
            <a:r>
              <a:rPr sz="1650" b="1" spc="-3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sc</a:t>
            </a:r>
            <a:r>
              <a:rPr sz="1650" spc="5" dirty="0">
                <a:latin typeface="Calibri"/>
                <a:cs typeface="Calibri"/>
              </a:rPr>
              <a:t>en</a:t>
            </a:r>
            <a:r>
              <a:rPr sz="1650" dirty="0">
                <a:latin typeface="Calibri"/>
                <a:cs typeface="Calibri"/>
              </a:rPr>
              <a:t>ari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spc="-20" dirty="0">
                <a:latin typeface="Calibri"/>
                <a:cs typeface="Calibri"/>
              </a:rPr>
              <a:t>v</a:t>
            </a:r>
            <a:r>
              <a:rPr sz="1650" dirty="0">
                <a:latin typeface="Calibri"/>
                <a:cs typeface="Calibri"/>
              </a:rPr>
              <a:t>e </a:t>
            </a:r>
            <a:r>
              <a:rPr sz="1650" spc="-20" dirty="0">
                <a:latin typeface="Calibri"/>
                <a:cs typeface="Calibri"/>
              </a:rPr>
              <a:t>c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x</a:t>
            </a:r>
            <a:r>
              <a:rPr sz="1650" spc="-5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spc="-15" dirty="0">
                <a:latin typeface="Calibri"/>
                <a:cs typeface="Calibri"/>
              </a:rPr>
              <a:t>ro</a:t>
            </a:r>
            <a:r>
              <a:rPr sz="1650" spc="5" dirty="0">
                <a:latin typeface="Calibri"/>
                <a:cs typeface="Calibri"/>
              </a:rPr>
              <a:t>b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m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10" dirty="0">
                <a:latin typeface="Calibri"/>
                <a:cs typeface="Calibri"/>
              </a:rPr>
              <a:t>f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5" dirty="0">
                <a:latin typeface="Calibri"/>
                <a:cs typeface="Calibri"/>
              </a:rPr>
              <a:t>v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-120" dirty="0">
                <a:latin typeface="Calibri"/>
                <a:cs typeface="Calibri"/>
              </a:rPr>
              <a:t>y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650" b="1" spc="-210" dirty="0">
                <a:latin typeface="Times New Roman"/>
                <a:cs typeface="Times New Roman"/>
              </a:rPr>
              <a:t>E</a:t>
            </a:r>
            <a:r>
              <a:rPr sz="1650" b="1" spc="-105" dirty="0">
                <a:latin typeface="Times New Roman"/>
                <a:cs typeface="Times New Roman"/>
              </a:rPr>
              <a:t>x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60" dirty="0">
                <a:latin typeface="Times New Roman"/>
                <a:cs typeface="Times New Roman"/>
              </a:rPr>
              <a:t>p</a:t>
            </a:r>
            <a:r>
              <a:rPr sz="1650" b="1" spc="-65" dirty="0">
                <a:latin typeface="Times New Roman"/>
                <a:cs typeface="Times New Roman"/>
              </a:rPr>
              <a:t>l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15" dirty="0">
                <a:latin typeface="Times New Roman"/>
                <a:cs typeface="Times New Roman"/>
              </a:rPr>
              <a:t>s</a:t>
            </a:r>
            <a:r>
              <a:rPr sz="1650" spc="-5" dirty="0">
                <a:latin typeface="Calibri"/>
                <a:cs typeface="Calibri"/>
              </a:rPr>
              <a:t>:</a:t>
            </a:r>
            <a:endParaRPr sz="1650" dirty="0">
              <a:latin typeface="Calibri"/>
              <a:cs typeface="Calibri"/>
            </a:endParaRPr>
          </a:p>
          <a:p>
            <a:pPr marL="390525" marR="5080">
              <a:lnSpc>
                <a:spcPts val="1789"/>
              </a:lnSpc>
              <a:spcBef>
                <a:spcPts val="430"/>
              </a:spcBef>
            </a:pPr>
            <a:r>
              <a:rPr sz="1650" spc="-145" dirty="0">
                <a:latin typeface="Times New Roman"/>
                <a:cs typeface="Times New Roman"/>
              </a:rPr>
              <a:t>S</a:t>
            </a:r>
            <a:r>
              <a:rPr sz="1650" spc="100" dirty="0">
                <a:latin typeface="Times New Roman"/>
                <a:cs typeface="Times New Roman"/>
              </a:rPr>
              <a:t>t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-45" dirty="0">
                <a:latin typeface="Times New Roman"/>
                <a:cs typeface="Times New Roman"/>
              </a:rPr>
              <a:t>c</a:t>
            </a:r>
            <a:r>
              <a:rPr sz="1650" spc="-35" dirty="0">
                <a:latin typeface="Times New Roman"/>
                <a:cs typeface="Times New Roman"/>
              </a:rPr>
              <a:t>k</a:t>
            </a:r>
            <a:r>
              <a:rPr sz="1650" dirty="0">
                <a:latin typeface="Times New Roman"/>
                <a:cs typeface="Times New Roman"/>
              </a:rPr>
              <a:t>s</a:t>
            </a:r>
            <a:r>
              <a:rPr sz="1650" spc="-5" dirty="0">
                <a:latin typeface="Calibri"/>
                <a:cs typeface="Calibri"/>
              </a:rPr>
              <a:t>: Us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un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n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all</a:t>
            </a:r>
            <a:r>
              <a:rPr sz="1650" spc="-5" dirty="0">
                <a:latin typeface="Calibri"/>
                <a:cs typeface="Calibri"/>
              </a:rPr>
              <a:t>s,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x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n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20" dirty="0">
                <a:latin typeface="Calibri"/>
                <a:cs typeface="Calibri"/>
              </a:rPr>
              <a:t>v</a:t>
            </a:r>
            <a:r>
              <a:rPr sz="1650" dirty="0">
                <a:latin typeface="Calibri"/>
                <a:cs typeface="Calibri"/>
              </a:rPr>
              <a:t>al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on</a:t>
            </a:r>
            <a:r>
              <a:rPr sz="1650" spc="-5" dirty="0">
                <a:latin typeface="Calibri"/>
                <a:cs typeface="Calibri"/>
              </a:rPr>
              <a:t>,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dirty="0">
                <a:latin typeface="Calibri"/>
                <a:cs typeface="Calibri"/>
              </a:rPr>
              <a:t>o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ope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 marL="390525" marR="693420">
              <a:lnSpc>
                <a:spcPts val="1789"/>
              </a:lnSpc>
              <a:spcBef>
                <a:spcPts val="395"/>
              </a:spcBef>
            </a:pPr>
            <a:r>
              <a:rPr sz="1650" spc="-55" dirty="0">
                <a:latin typeface="Times New Roman"/>
                <a:cs typeface="Times New Roman"/>
              </a:rPr>
              <a:t>Q</a:t>
            </a:r>
            <a:r>
              <a:rPr sz="1650" spc="45" dirty="0">
                <a:latin typeface="Times New Roman"/>
                <a:cs typeface="Times New Roman"/>
              </a:rPr>
              <a:t>u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60" dirty="0">
                <a:latin typeface="Times New Roman"/>
                <a:cs typeface="Times New Roman"/>
              </a:rPr>
              <a:t>u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-5" dirty="0">
                <a:latin typeface="Calibri"/>
                <a:cs typeface="Calibri"/>
              </a:rPr>
              <a:t>: </a:t>
            </a:r>
            <a:r>
              <a:rPr sz="1650" spc="10" dirty="0">
                <a:latin typeface="Calibri"/>
                <a:cs typeface="Calibri"/>
              </a:rPr>
              <a:t>M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age</a:t>
            </a:r>
            <a:r>
              <a:rPr sz="1650" spc="-25" dirty="0">
                <a:latin typeface="Calibri"/>
                <a:cs typeface="Calibri"/>
              </a:rPr>
              <a:t> 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k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s,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ope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g </a:t>
            </a:r>
            <a:r>
              <a:rPr sz="1650" spc="-20" dirty="0">
                <a:latin typeface="Calibri"/>
                <a:cs typeface="Calibri"/>
              </a:rPr>
              <a:t>sys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-5" dirty="0">
                <a:latin typeface="Calibri"/>
                <a:cs typeface="Calibri"/>
              </a:rPr>
              <a:t>s,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10" dirty="0">
                <a:latin typeface="Calibri"/>
                <a:cs typeface="Calibri"/>
              </a:rPr>
              <a:t>tw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rk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b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f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 marL="390525" marR="184150">
              <a:lnSpc>
                <a:spcPts val="1780"/>
              </a:lnSpc>
              <a:spcBef>
                <a:spcPts val="414"/>
              </a:spcBef>
            </a:pPr>
            <a:r>
              <a:rPr sz="1650" spc="-140" dirty="0">
                <a:latin typeface="Times New Roman"/>
                <a:cs typeface="Times New Roman"/>
              </a:rPr>
              <a:t>G</a:t>
            </a:r>
            <a:r>
              <a:rPr sz="1650" spc="-15" dirty="0">
                <a:latin typeface="Times New Roman"/>
                <a:cs typeface="Times New Roman"/>
              </a:rPr>
              <a:t>r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60" dirty="0">
                <a:latin typeface="Times New Roman"/>
                <a:cs typeface="Times New Roman"/>
              </a:rPr>
              <a:t>ph</a:t>
            </a:r>
            <a:r>
              <a:rPr sz="1650" dirty="0">
                <a:latin typeface="Times New Roman"/>
                <a:cs typeface="Times New Roman"/>
              </a:rPr>
              <a:t>s</a:t>
            </a:r>
            <a:r>
              <a:rPr sz="1650" spc="-5" dirty="0">
                <a:latin typeface="Calibri"/>
                <a:cs typeface="Calibri"/>
              </a:rPr>
              <a:t>: </a:t>
            </a:r>
            <a:r>
              <a:rPr sz="1650" spc="-4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ep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t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spc="-10" dirty="0">
                <a:latin typeface="Calibri"/>
                <a:cs typeface="Calibri"/>
              </a:rPr>
              <a:t>w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25" dirty="0">
                <a:latin typeface="Calibri"/>
                <a:cs typeface="Calibri"/>
              </a:rPr>
              <a:t>k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spc="-5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po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4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n </a:t>
            </a:r>
            <a:r>
              <a:rPr sz="1650" spc="-20" dirty="0">
                <a:latin typeface="Calibri"/>
                <a:cs typeface="Calibri"/>
              </a:rPr>
              <a:t>sys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-5" dirty="0">
                <a:latin typeface="Calibri"/>
                <a:cs typeface="Calibri"/>
              </a:rPr>
              <a:t>s,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20" dirty="0">
                <a:latin typeface="Calibri"/>
                <a:cs typeface="Calibri"/>
              </a:rPr>
              <a:t>c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mm</a:t>
            </a:r>
            <a:r>
              <a:rPr sz="1650" spc="5" dirty="0">
                <a:latin typeface="Calibri"/>
                <a:cs typeface="Calibri"/>
              </a:rPr>
              <a:t>en</a:t>
            </a:r>
            <a:r>
              <a:rPr sz="1650" spc="-10" dirty="0">
                <a:latin typeface="Calibri"/>
                <a:cs typeface="Calibri"/>
              </a:rPr>
              <a:t>d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n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en</a:t>
            </a:r>
            <a:r>
              <a:rPr sz="1650" dirty="0">
                <a:latin typeface="Calibri"/>
                <a:cs typeface="Calibri"/>
              </a:rPr>
              <a:t>gi</a:t>
            </a:r>
            <a:r>
              <a:rPr sz="1650" spc="5" dirty="0">
                <a:latin typeface="Calibri"/>
                <a:cs typeface="Calibri"/>
              </a:rPr>
              <a:t>ne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1600" b="1" dirty="0">
              <a:latin typeface="Times New Roman"/>
              <a:cs typeface="Times New Roman"/>
            </a:endParaRPr>
          </a:p>
          <a:p>
            <a:pPr marL="222885" indent="-210185">
              <a:lnSpc>
                <a:spcPct val="100000"/>
              </a:lnSpc>
              <a:spcBef>
                <a:spcPts val="1375"/>
              </a:spcBef>
              <a:buFont typeface="Times New Roman"/>
              <a:buAutoNum type="arabicPeriod" startAt="6"/>
              <a:tabLst>
                <a:tab pos="223520" algn="l"/>
              </a:tabLst>
            </a:pPr>
            <a:r>
              <a:rPr sz="1650" b="1" spc="-145" dirty="0">
                <a:latin typeface="Times New Roman"/>
                <a:cs typeface="Times New Roman"/>
              </a:rPr>
              <a:t>S</a:t>
            </a:r>
            <a:r>
              <a:rPr sz="1650" b="1" spc="-60" dirty="0">
                <a:latin typeface="Times New Roman"/>
                <a:cs typeface="Times New Roman"/>
              </a:rPr>
              <a:t>c</a:t>
            </a:r>
            <a:r>
              <a:rPr sz="1650" b="1" spc="90" dirty="0">
                <a:latin typeface="Times New Roman"/>
                <a:cs typeface="Times New Roman"/>
              </a:rPr>
              <a:t>a</a:t>
            </a:r>
            <a:r>
              <a:rPr sz="1650" b="1" spc="-65" dirty="0">
                <a:latin typeface="Times New Roman"/>
                <a:cs typeface="Times New Roman"/>
              </a:rPr>
              <a:t>l</a:t>
            </a:r>
            <a:r>
              <a:rPr sz="1650" b="1" spc="90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b</a:t>
            </a:r>
            <a:r>
              <a:rPr sz="1650" b="1" spc="-50" dirty="0">
                <a:latin typeface="Times New Roman"/>
                <a:cs typeface="Times New Roman"/>
              </a:rPr>
              <a:t>il</a:t>
            </a:r>
            <a:r>
              <a:rPr sz="1650" b="1" spc="-65" dirty="0">
                <a:latin typeface="Times New Roman"/>
                <a:cs typeface="Times New Roman"/>
              </a:rPr>
              <a:t>i</a:t>
            </a:r>
            <a:r>
              <a:rPr sz="1650" b="1" spc="114" dirty="0">
                <a:latin typeface="Times New Roman"/>
                <a:cs typeface="Times New Roman"/>
              </a:rPr>
              <a:t>t</a:t>
            </a:r>
            <a:r>
              <a:rPr sz="1650" b="1" spc="-50" dirty="0">
                <a:latin typeface="Times New Roman"/>
                <a:cs typeface="Times New Roman"/>
              </a:rPr>
              <a:t>y</a:t>
            </a:r>
            <a:r>
              <a:rPr sz="1650" b="1" spc="-90" dirty="0">
                <a:latin typeface="Times New Roman"/>
                <a:cs typeface="Times New Roman"/>
              </a:rPr>
              <a:t> </a:t>
            </a:r>
            <a:r>
              <a:rPr sz="1650" b="1" spc="-50" dirty="0">
                <a:latin typeface="Times New Roman"/>
                <a:cs typeface="Times New Roman"/>
              </a:rPr>
              <a:t>i</a:t>
            </a:r>
            <a:r>
              <a:rPr sz="1650" b="1" spc="55" dirty="0">
                <a:latin typeface="Times New Roman"/>
                <a:cs typeface="Times New Roman"/>
              </a:rPr>
              <a:t>n</a:t>
            </a:r>
            <a:r>
              <a:rPr sz="1650" b="1" spc="-60" dirty="0">
                <a:latin typeface="Times New Roman"/>
                <a:cs typeface="Times New Roman"/>
              </a:rPr>
              <a:t> </a:t>
            </a:r>
            <a:r>
              <a:rPr sz="1650" b="1" spc="-145" dirty="0">
                <a:latin typeface="Times New Roman"/>
                <a:cs typeface="Times New Roman"/>
              </a:rPr>
              <a:t>S</a:t>
            </a:r>
            <a:r>
              <a:rPr sz="1650" b="1" spc="60" dirty="0">
                <a:latin typeface="Times New Roman"/>
                <a:cs typeface="Times New Roman"/>
              </a:rPr>
              <a:t>o</a:t>
            </a:r>
            <a:r>
              <a:rPr sz="1650" b="1" spc="-25" dirty="0">
                <a:latin typeface="Times New Roman"/>
                <a:cs typeface="Times New Roman"/>
              </a:rPr>
              <a:t>f</a:t>
            </a:r>
            <a:r>
              <a:rPr sz="1650" b="1" spc="114" dirty="0">
                <a:latin typeface="Times New Roman"/>
                <a:cs typeface="Times New Roman"/>
              </a:rPr>
              <a:t>t</a:t>
            </a:r>
            <a:r>
              <a:rPr sz="1650" b="1" spc="25" dirty="0">
                <a:latin typeface="Times New Roman"/>
                <a:cs typeface="Times New Roman"/>
              </a:rPr>
              <a:t>w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5" dirty="0">
                <a:latin typeface="Times New Roman"/>
                <a:cs typeface="Times New Roman"/>
              </a:rPr>
              <a:t>r</a:t>
            </a:r>
            <a:r>
              <a:rPr sz="1650" b="1" spc="95" dirty="0">
                <a:latin typeface="Times New Roman"/>
                <a:cs typeface="Times New Roman"/>
              </a:rPr>
              <a:t>e</a:t>
            </a:r>
            <a:r>
              <a:rPr sz="1650" b="1" spc="-55" dirty="0">
                <a:latin typeface="Times New Roman"/>
                <a:cs typeface="Times New Roman"/>
              </a:rPr>
              <a:t> </a:t>
            </a:r>
            <a:r>
              <a:rPr sz="1650" b="1" spc="-155" dirty="0">
                <a:latin typeface="Times New Roman"/>
                <a:cs typeface="Times New Roman"/>
              </a:rPr>
              <a:t>D</a:t>
            </a:r>
            <a:r>
              <a:rPr sz="1650" b="1" spc="70" dirty="0">
                <a:latin typeface="Times New Roman"/>
                <a:cs typeface="Times New Roman"/>
              </a:rPr>
              <a:t>e</a:t>
            </a:r>
            <a:r>
              <a:rPr sz="1650" b="1" spc="-75" dirty="0">
                <a:latin typeface="Times New Roman"/>
                <a:cs typeface="Times New Roman"/>
              </a:rPr>
              <a:t>v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-50" dirty="0">
                <a:latin typeface="Times New Roman"/>
                <a:cs typeface="Times New Roman"/>
              </a:rPr>
              <a:t>l</a:t>
            </a:r>
            <a:r>
              <a:rPr sz="1650" b="1" spc="60" dirty="0">
                <a:latin typeface="Times New Roman"/>
                <a:cs typeface="Times New Roman"/>
              </a:rPr>
              <a:t>o</a:t>
            </a:r>
            <a:r>
              <a:rPr sz="1650" b="1" spc="45" dirty="0">
                <a:latin typeface="Times New Roman"/>
                <a:cs typeface="Times New Roman"/>
              </a:rPr>
              <a:t>pm</a:t>
            </a:r>
            <a:r>
              <a:rPr sz="1650" b="1" spc="90" dirty="0">
                <a:latin typeface="Times New Roman"/>
                <a:cs typeface="Times New Roman"/>
              </a:rPr>
              <a:t>e</a:t>
            </a:r>
            <a:r>
              <a:rPr sz="1650" b="1" spc="45" dirty="0">
                <a:latin typeface="Times New Roman"/>
                <a:cs typeface="Times New Roman"/>
              </a:rPr>
              <a:t>n</a:t>
            </a:r>
            <a:r>
              <a:rPr sz="1650" b="1" spc="110" dirty="0">
                <a:latin typeface="Times New Roman"/>
                <a:cs typeface="Times New Roman"/>
              </a:rPr>
              <a:t>t</a:t>
            </a:r>
            <a:endParaRPr sz="1650" b="1" dirty="0">
              <a:latin typeface="Times New Roman"/>
              <a:cs typeface="Times New Roman"/>
            </a:endParaRPr>
          </a:p>
          <a:p>
            <a:pPr marL="12700" marR="116839">
              <a:lnSpc>
                <a:spcPts val="1789"/>
              </a:lnSpc>
              <a:spcBef>
                <a:spcPts val="840"/>
              </a:spcBef>
            </a:pPr>
            <a:r>
              <a:rPr sz="1650" spc="5" dirty="0" smtClean="0">
                <a:latin typeface="Calibri"/>
                <a:cs typeface="Calibri"/>
              </a:rPr>
              <a:t>P</a:t>
            </a:r>
            <a:r>
              <a:rPr sz="1650" spc="-30" dirty="0" smtClean="0">
                <a:latin typeface="Calibri"/>
                <a:cs typeface="Calibri"/>
              </a:rPr>
              <a:t>r</a:t>
            </a:r>
            <a:r>
              <a:rPr sz="1650" spc="5" dirty="0" smtClean="0">
                <a:latin typeface="Calibri"/>
                <a:cs typeface="Calibri"/>
              </a:rPr>
              <a:t>ope</a:t>
            </a:r>
            <a:r>
              <a:rPr sz="1650" dirty="0" smtClean="0">
                <a:latin typeface="Calibri"/>
                <a:cs typeface="Calibri"/>
              </a:rPr>
              <a:t>r</a:t>
            </a:r>
            <a:r>
              <a:rPr sz="1650" spc="-25" dirty="0" smtClean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f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en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sys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m</a:t>
            </a:r>
            <a:r>
              <a:rPr sz="1650" dirty="0">
                <a:latin typeface="Calibri"/>
                <a:cs typeface="Calibri"/>
              </a:rPr>
              <a:t>s </a:t>
            </a:r>
            <a:r>
              <a:rPr sz="1650" b="1" spc="-5" dirty="0">
                <a:latin typeface="Calibri"/>
                <a:cs typeface="Calibri"/>
              </a:rPr>
              <a:t>s</a:t>
            </a:r>
            <a:r>
              <a:rPr sz="1650" b="1" spc="-20" dirty="0">
                <a:latin typeface="Calibri"/>
                <a:cs typeface="Calibri"/>
              </a:rPr>
              <a:t>c</a:t>
            </a:r>
            <a:r>
              <a:rPr sz="1650" b="1" dirty="0">
                <a:latin typeface="Calibri"/>
                <a:cs typeface="Calibri"/>
              </a:rPr>
              <a:t>ale</a:t>
            </a:r>
            <a:r>
              <a:rPr sz="1650" b="1" spc="10" dirty="0">
                <a:latin typeface="Calibri"/>
                <a:cs typeface="Calibri"/>
              </a:rPr>
              <a:t> </a:t>
            </a:r>
            <a:r>
              <a:rPr sz="1650" b="1" spc="-10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o</a:t>
            </a:r>
            <a:r>
              <a:rPr sz="1650" b="1" spc="-25" dirty="0">
                <a:latin typeface="Calibri"/>
                <a:cs typeface="Calibri"/>
              </a:rPr>
              <a:t> </a:t>
            </a:r>
            <a:r>
              <a:rPr sz="1650" b="1" spc="5" dirty="0">
                <a:latin typeface="Calibri"/>
                <a:cs typeface="Calibri"/>
              </a:rPr>
              <a:t>h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5" dirty="0">
                <a:latin typeface="Calibri"/>
                <a:cs typeface="Calibri"/>
              </a:rPr>
              <a:t>nd</a:t>
            </a:r>
            <a:r>
              <a:rPr sz="1650" b="1" dirty="0">
                <a:latin typeface="Calibri"/>
                <a:cs typeface="Calibri"/>
              </a:rPr>
              <a:t>le</a:t>
            </a:r>
            <a:r>
              <a:rPr sz="1650" b="1" spc="-25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la</a:t>
            </a:r>
            <a:r>
              <a:rPr sz="1650" b="1" spc="-30" dirty="0">
                <a:latin typeface="Calibri"/>
                <a:cs typeface="Calibri"/>
              </a:rPr>
              <a:t>r</a:t>
            </a:r>
            <a:r>
              <a:rPr sz="1650" b="1" dirty="0">
                <a:latin typeface="Calibri"/>
                <a:cs typeface="Calibri"/>
              </a:rPr>
              <a:t>ge</a:t>
            </a:r>
            <a:r>
              <a:rPr sz="1650" b="1" spc="-25" dirty="0">
                <a:latin typeface="Calibri"/>
                <a:cs typeface="Calibri"/>
              </a:rPr>
              <a:t> </a:t>
            </a:r>
            <a:r>
              <a:rPr sz="1650" b="1" spc="5" dirty="0">
                <a:latin typeface="Calibri"/>
                <a:cs typeface="Calibri"/>
              </a:rPr>
              <a:t>d</a:t>
            </a:r>
            <a:r>
              <a:rPr sz="1650" b="1" spc="-15" dirty="0">
                <a:latin typeface="Calibri"/>
                <a:cs typeface="Calibri"/>
              </a:rPr>
              <a:t>a</a:t>
            </a:r>
            <a:r>
              <a:rPr sz="1650" b="1" spc="-25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-5" dirty="0">
                <a:latin typeface="Calibri"/>
                <a:cs typeface="Calibri"/>
              </a:rPr>
              <a:t>s</a:t>
            </a:r>
            <a:r>
              <a:rPr sz="1650" b="1" spc="-15" dirty="0">
                <a:latin typeface="Calibri"/>
                <a:cs typeface="Calibri"/>
              </a:rPr>
              <a:t>e</a:t>
            </a:r>
            <a:r>
              <a:rPr sz="1650" b="1" spc="10" dirty="0">
                <a:latin typeface="Calibri"/>
                <a:cs typeface="Calibri"/>
              </a:rPr>
              <a:t>t</a:t>
            </a:r>
            <a:r>
              <a:rPr sz="1650" b="1" dirty="0">
                <a:latin typeface="Calibri"/>
                <a:cs typeface="Calibri"/>
              </a:rPr>
              <a:t>s</a:t>
            </a:r>
            <a:r>
              <a:rPr sz="1650" b="1" spc="-15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5" dirty="0">
                <a:latin typeface="Calibri"/>
                <a:cs typeface="Calibri"/>
              </a:rPr>
              <a:t>n</a:t>
            </a:r>
            <a:r>
              <a:rPr sz="1650" b="1" dirty="0">
                <a:latin typeface="Calibri"/>
                <a:cs typeface="Calibri"/>
              </a:rPr>
              <a:t>d</a:t>
            </a:r>
            <a:r>
              <a:rPr sz="1650" b="1" spc="-5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g</a:t>
            </a:r>
            <a:r>
              <a:rPr sz="1650" b="1" spc="-30" dirty="0">
                <a:latin typeface="Calibri"/>
                <a:cs typeface="Calibri"/>
              </a:rPr>
              <a:t>r</a:t>
            </a:r>
            <a:r>
              <a:rPr sz="1650" b="1" spc="-15" dirty="0">
                <a:latin typeface="Calibri"/>
                <a:cs typeface="Calibri"/>
              </a:rPr>
              <a:t>o</a:t>
            </a:r>
            <a:r>
              <a:rPr sz="1650" b="1" spc="10" dirty="0">
                <a:latin typeface="Calibri"/>
                <a:cs typeface="Calibri"/>
              </a:rPr>
              <a:t>w</a:t>
            </a:r>
            <a:r>
              <a:rPr sz="1650" b="1" dirty="0">
                <a:latin typeface="Calibri"/>
                <a:cs typeface="Calibri"/>
              </a:rPr>
              <a:t>i</a:t>
            </a:r>
            <a:r>
              <a:rPr sz="1650" b="1" spc="5" dirty="0">
                <a:latin typeface="Calibri"/>
                <a:cs typeface="Calibri"/>
              </a:rPr>
              <a:t>n</a:t>
            </a:r>
            <a:r>
              <a:rPr sz="1650" b="1" dirty="0">
                <a:latin typeface="Calibri"/>
                <a:cs typeface="Calibri"/>
              </a:rPr>
              <a:t>g</a:t>
            </a:r>
            <a:r>
              <a:rPr sz="1650" b="1" spc="-45" dirty="0">
                <a:latin typeface="Calibri"/>
                <a:cs typeface="Calibri"/>
              </a:rPr>
              <a:t> </a:t>
            </a:r>
            <a:r>
              <a:rPr sz="1650" b="1" spc="5" dirty="0">
                <a:latin typeface="Calibri"/>
                <a:cs typeface="Calibri"/>
              </a:rPr>
              <a:t>u</a:t>
            </a:r>
            <a:r>
              <a:rPr sz="1650" b="1" spc="-5" dirty="0">
                <a:latin typeface="Calibri"/>
                <a:cs typeface="Calibri"/>
              </a:rPr>
              <a:t>s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b="1" dirty="0">
                <a:latin typeface="Calibri"/>
                <a:cs typeface="Calibri"/>
              </a:rPr>
              <a:t>r</a:t>
            </a:r>
            <a:r>
              <a:rPr sz="1650" b="1" spc="-25" dirty="0">
                <a:latin typeface="Calibri"/>
                <a:cs typeface="Calibri"/>
              </a:rPr>
              <a:t> </a:t>
            </a:r>
            <a:r>
              <a:rPr sz="1650" b="1" spc="5" dirty="0">
                <a:latin typeface="Calibri"/>
                <a:cs typeface="Calibri"/>
              </a:rPr>
              <a:t>b</a:t>
            </a:r>
            <a:r>
              <a:rPr sz="1650" b="1" dirty="0">
                <a:latin typeface="Calibri"/>
                <a:cs typeface="Calibri"/>
              </a:rPr>
              <a:t>a</a:t>
            </a:r>
            <a:r>
              <a:rPr sz="1650" b="1" spc="-5" dirty="0">
                <a:latin typeface="Calibri"/>
                <a:cs typeface="Calibri"/>
              </a:rPr>
              <a:t>s</a:t>
            </a:r>
            <a:r>
              <a:rPr sz="1650" b="1" spc="5" dirty="0">
                <a:latin typeface="Calibri"/>
                <a:cs typeface="Calibri"/>
              </a:rPr>
              <a:t>e</a:t>
            </a:r>
            <a:r>
              <a:rPr sz="1650" b="1" spc="-5" dirty="0">
                <a:latin typeface="Calibri"/>
                <a:cs typeface="Calibri"/>
              </a:rPr>
              <a:t>s</a:t>
            </a:r>
            <a:r>
              <a:rPr sz="1650" b="1" dirty="0">
                <a:latin typeface="Calibri"/>
                <a:cs typeface="Calibri"/>
              </a:rPr>
              <a:t>.</a:t>
            </a:r>
          </a:p>
          <a:p>
            <a:pPr marL="12700" marR="116839">
              <a:lnSpc>
                <a:spcPts val="1780"/>
              </a:lnSpc>
              <a:spcBef>
                <a:spcPts val="819"/>
              </a:spcBef>
            </a:pPr>
            <a:r>
              <a:rPr sz="1650" b="1" spc="-210" dirty="0">
                <a:latin typeface="Times New Roman"/>
                <a:cs typeface="Times New Roman"/>
              </a:rPr>
              <a:t>E</a:t>
            </a:r>
            <a:r>
              <a:rPr sz="1650" b="1" spc="-105" dirty="0">
                <a:latin typeface="Times New Roman"/>
                <a:cs typeface="Times New Roman"/>
              </a:rPr>
              <a:t>x</a:t>
            </a:r>
            <a:r>
              <a:rPr sz="1650" b="1" spc="75" dirty="0">
                <a:latin typeface="Times New Roman"/>
                <a:cs typeface="Times New Roman"/>
              </a:rPr>
              <a:t>a</a:t>
            </a:r>
            <a:r>
              <a:rPr sz="1650" b="1" spc="45" dirty="0">
                <a:latin typeface="Times New Roman"/>
                <a:cs typeface="Times New Roman"/>
              </a:rPr>
              <a:t>m</a:t>
            </a:r>
            <a:r>
              <a:rPr sz="1650" b="1" spc="60" dirty="0">
                <a:latin typeface="Times New Roman"/>
                <a:cs typeface="Times New Roman"/>
              </a:rPr>
              <a:t>p</a:t>
            </a:r>
            <a:r>
              <a:rPr sz="1650" b="1" spc="-65" dirty="0">
                <a:latin typeface="Times New Roman"/>
                <a:cs typeface="Times New Roman"/>
              </a:rPr>
              <a:t>l</a:t>
            </a:r>
            <a:r>
              <a:rPr sz="1650" b="1" spc="95" dirty="0">
                <a:latin typeface="Times New Roman"/>
                <a:cs typeface="Times New Roman"/>
              </a:rPr>
              <a:t>e</a:t>
            </a:r>
            <a:r>
              <a:rPr sz="1650" b="1" spc="-5" dirty="0">
                <a:latin typeface="Calibri"/>
                <a:cs typeface="Calibri"/>
              </a:rPr>
              <a:t>: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b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80" dirty="0">
                <a:latin typeface="Times New Roman"/>
                <a:cs typeface="Times New Roman"/>
              </a:rPr>
              <a:t>B</a:t>
            </a:r>
            <a:r>
              <a:rPr sz="1650" spc="-55" dirty="0">
                <a:latin typeface="Times New Roman"/>
                <a:cs typeface="Times New Roman"/>
              </a:rPr>
              <a:t>-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5" dirty="0">
                <a:latin typeface="Times New Roman"/>
                <a:cs typeface="Times New Roman"/>
              </a:rPr>
              <a:t>r</a:t>
            </a:r>
            <a:r>
              <a:rPr sz="1650" spc="90" dirty="0">
                <a:latin typeface="Times New Roman"/>
                <a:cs typeface="Times New Roman"/>
              </a:rPr>
              <a:t>ee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-15" dirty="0">
                <a:latin typeface="Times New Roman"/>
                <a:cs typeface="Times New Roman"/>
              </a:rPr>
              <a:t> 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nd</a:t>
            </a:r>
            <a:r>
              <a:rPr sz="1650" spc="-30" dirty="0">
                <a:latin typeface="Calibri"/>
                <a:cs typeface="Calibri"/>
              </a:rPr>
              <a:t>e</a:t>
            </a:r>
            <a:r>
              <a:rPr sz="1650" spc="10" dirty="0">
                <a:latin typeface="Calibri"/>
                <a:cs typeface="Calibri"/>
              </a:rPr>
              <a:t>x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o</a:t>
            </a:r>
            <a:r>
              <a:rPr sz="1650" spc="-5" dirty="0">
                <a:latin typeface="Calibri"/>
                <a:cs typeface="Calibri"/>
              </a:rPr>
              <a:t> s</a:t>
            </a:r>
            <a:r>
              <a:rPr sz="1650" spc="5" dirty="0">
                <a:latin typeface="Calibri"/>
                <a:cs typeface="Calibri"/>
              </a:rPr>
              <a:t>upp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rt milli</a:t>
            </a:r>
            <a:r>
              <a:rPr sz="1650" spc="5" dirty="0">
                <a:latin typeface="Calibri"/>
                <a:cs typeface="Calibri"/>
              </a:rPr>
              <a:t>on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f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q</a:t>
            </a:r>
            <a:r>
              <a:rPr sz="1650" spc="5" dirty="0">
                <a:latin typeface="Calibri"/>
                <a:cs typeface="Calibri"/>
              </a:rPr>
              <a:t>ue</a:t>
            </a:r>
            <a:r>
              <a:rPr sz="1650" dirty="0">
                <a:latin typeface="Calibri"/>
                <a:cs typeface="Calibri"/>
              </a:rPr>
              <a:t>ri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f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-120" dirty="0">
                <a:latin typeface="Calibri"/>
                <a:cs typeface="Calibri"/>
              </a:rPr>
              <a:t>y</a:t>
            </a:r>
            <a:r>
              <a:rPr sz="1650" dirty="0"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027" y="228600"/>
            <a:ext cx="643445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z="3300" spc="-225" dirty="0">
                <a:latin typeface="Times New Roman"/>
                <a:cs typeface="Times New Roman"/>
              </a:rPr>
              <a:t>I</a:t>
            </a:r>
            <a:r>
              <a:rPr sz="3300" spc="90" dirty="0">
                <a:latin typeface="Times New Roman"/>
                <a:cs typeface="Times New Roman"/>
              </a:rPr>
              <a:t>m</a:t>
            </a:r>
            <a:r>
              <a:rPr sz="3300" spc="125" dirty="0">
                <a:latin typeface="Times New Roman"/>
                <a:cs typeface="Times New Roman"/>
              </a:rPr>
              <a:t>po</a:t>
            </a:r>
            <a:r>
              <a:rPr sz="3300" spc="45" dirty="0">
                <a:latin typeface="Times New Roman"/>
                <a:cs typeface="Times New Roman"/>
              </a:rPr>
              <a:t>r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150" dirty="0">
                <a:latin typeface="Times New Roman"/>
                <a:cs typeface="Times New Roman"/>
              </a:rPr>
              <a:t>a</a:t>
            </a:r>
            <a:r>
              <a:rPr sz="3300" spc="125" dirty="0">
                <a:latin typeface="Times New Roman"/>
                <a:cs typeface="Times New Roman"/>
              </a:rPr>
              <a:t>n</a:t>
            </a:r>
            <a:r>
              <a:rPr sz="3300" spc="-85" dirty="0">
                <a:latin typeface="Times New Roman"/>
                <a:cs typeface="Times New Roman"/>
              </a:rPr>
              <a:t>c</a:t>
            </a:r>
            <a:r>
              <a:rPr sz="3300" spc="190" dirty="0">
                <a:latin typeface="Times New Roman"/>
                <a:cs typeface="Times New Roman"/>
              </a:rPr>
              <a:t>e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spc="90" dirty="0">
                <a:latin typeface="Times New Roman"/>
                <a:cs typeface="Times New Roman"/>
              </a:rPr>
              <a:t>o</a:t>
            </a:r>
            <a:r>
              <a:rPr sz="3300" spc="-70" dirty="0">
                <a:latin typeface="Times New Roman"/>
                <a:cs typeface="Times New Roman"/>
              </a:rPr>
              <a:t>f</a:t>
            </a:r>
            <a:r>
              <a:rPr sz="3300" spc="-90" dirty="0">
                <a:latin typeface="Times New Roman"/>
                <a:cs typeface="Times New Roman"/>
              </a:rPr>
              <a:t> </a:t>
            </a:r>
            <a:r>
              <a:rPr sz="3300" spc="-310" dirty="0">
                <a:latin typeface="Times New Roman"/>
                <a:cs typeface="Times New Roman"/>
              </a:rPr>
              <a:t>D</a:t>
            </a:r>
            <a:r>
              <a:rPr sz="3300" spc="114" dirty="0">
                <a:latin typeface="Times New Roman"/>
                <a:cs typeface="Times New Roman"/>
              </a:rPr>
              <a:t>a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160" dirty="0">
                <a:latin typeface="Times New Roman"/>
                <a:cs typeface="Times New Roman"/>
              </a:rPr>
              <a:t>a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spc="-270" dirty="0">
                <a:latin typeface="Times New Roman"/>
                <a:cs typeface="Times New Roman"/>
              </a:rPr>
              <a:t>S</a:t>
            </a:r>
            <a:r>
              <a:rPr sz="3300" spc="200" dirty="0">
                <a:latin typeface="Times New Roman"/>
                <a:cs typeface="Times New Roman"/>
              </a:rPr>
              <a:t>t</a:t>
            </a:r>
            <a:r>
              <a:rPr sz="3300" spc="75" dirty="0">
                <a:latin typeface="Times New Roman"/>
                <a:cs typeface="Times New Roman"/>
              </a:rPr>
              <a:t>r</a:t>
            </a:r>
            <a:r>
              <a:rPr sz="3300" spc="125" dirty="0">
                <a:latin typeface="Times New Roman"/>
                <a:cs typeface="Times New Roman"/>
              </a:rPr>
              <a:t>u</a:t>
            </a:r>
            <a:r>
              <a:rPr sz="3300" spc="-120" dirty="0">
                <a:latin typeface="Times New Roman"/>
                <a:cs typeface="Times New Roman"/>
              </a:rPr>
              <a:t>c</a:t>
            </a:r>
            <a:r>
              <a:rPr sz="3300" spc="225" dirty="0">
                <a:latin typeface="Times New Roman"/>
                <a:cs typeface="Times New Roman"/>
              </a:rPr>
              <a:t>t</a:t>
            </a:r>
            <a:r>
              <a:rPr sz="3300" spc="125" dirty="0">
                <a:latin typeface="Times New Roman"/>
                <a:cs typeface="Times New Roman"/>
              </a:rPr>
              <a:t>u</a:t>
            </a:r>
            <a:r>
              <a:rPr sz="3300" spc="15" dirty="0">
                <a:latin typeface="Times New Roman"/>
                <a:cs typeface="Times New Roman"/>
              </a:rPr>
              <a:t>r</a:t>
            </a:r>
            <a:r>
              <a:rPr sz="3300" spc="190" dirty="0">
                <a:latin typeface="Times New Roman"/>
                <a:cs typeface="Times New Roman"/>
              </a:rPr>
              <a:t>e</a:t>
            </a:r>
            <a:r>
              <a:rPr sz="3300" spc="-65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Calibri"/>
                <a:cs typeface="Calibri"/>
              </a:rPr>
              <a:t>(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nu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9026" y="914400"/>
            <a:ext cx="6434455" cy="4072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819"/>
              </a:spcBef>
            </a:pPr>
            <a:r>
              <a:rPr lang="en-MY" sz="2000" b="1" spc="-180" dirty="0">
                <a:cs typeface="Times New Roman"/>
              </a:rPr>
              <a:t>B</a:t>
            </a:r>
            <a:r>
              <a:rPr lang="en-MY" sz="2000" b="1" spc="75" dirty="0">
                <a:cs typeface="Times New Roman"/>
              </a:rPr>
              <a:t>a</a:t>
            </a:r>
            <a:r>
              <a:rPr lang="en-MY" sz="2000" b="1" spc="10" dirty="0">
                <a:cs typeface="Times New Roman"/>
              </a:rPr>
              <a:t>s</a:t>
            </a:r>
            <a:r>
              <a:rPr lang="en-MY" sz="2000" b="1" spc="-50" dirty="0">
                <a:cs typeface="Times New Roman"/>
              </a:rPr>
              <a:t>i</a:t>
            </a:r>
            <a:r>
              <a:rPr lang="en-MY" sz="2000" b="1" spc="10" dirty="0">
                <a:cs typeface="Times New Roman"/>
              </a:rPr>
              <a:t>s</a:t>
            </a:r>
            <a:r>
              <a:rPr lang="en-MY" sz="2000" b="1" spc="-65" dirty="0">
                <a:cs typeface="Times New Roman"/>
              </a:rPr>
              <a:t> </a:t>
            </a:r>
            <a:r>
              <a:rPr lang="en-MY" sz="2000" b="1" spc="-40" dirty="0">
                <a:cs typeface="Times New Roman"/>
              </a:rPr>
              <a:t>f</a:t>
            </a:r>
            <a:r>
              <a:rPr lang="en-MY" sz="2000" b="1" spc="40" dirty="0">
                <a:cs typeface="Times New Roman"/>
              </a:rPr>
              <a:t>o</a:t>
            </a:r>
            <a:r>
              <a:rPr lang="en-MY" sz="2000" b="1" spc="30" dirty="0">
                <a:cs typeface="Times New Roman"/>
              </a:rPr>
              <a:t>r</a:t>
            </a:r>
            <a:r>
              <a:rPr lang="en-MY" sz="2000" b="1" spc="-40" dirty="0">
                <a:cs typeface="Times New Roman"/>
              </a:rPr>
              <a:t> </a:t>
            </a:r>
            <a:r>
              <a:rPr lang="en-MY" sz="2000" b="1" spc="-190" dirty="0">
                <a:cs typeface="Times New Roman"/>
              </a:rPr>
              <a:t>A</a:t>
            </a:r>
            <a:r>
              <a:rPr lang="en-MY" sz="2000" b="1" spc="60" dirty="0">
                <a:cs typeface="Times New Roman"/>
              </a:rPr>
              <a:t>d</a:t>
            </a:r>
            <a:r>
              <a:rPr lang="en-MY" sz="2000" b="1" spc="-90" dirty="0">
                <a:cs typeface="Times New Roman"/>
              </a:rPr>
              <a:t>v</a:t>
            </a:r>
            <a:r>
              <a:rPr lang="en-MY" sz="2000" b="1" spc="90" dirty="0">
                <a:cs typeface="Times New Roman"/>
              </a:rPr>
              <a:t>a</a:t>
            </a:r>
            <a:r>
              <a:rPr lang="en-MY" sz="2000" b="1" spc="45" dirty="0">
                <a:cs typeface="Times New Roman"/>
              </a:rPr>
              <a:t>n</a:t>
            </a:r>
            <a:r>
              <a:rPr lang="en-MY" sz="2000" b="1" spc="-45" dirty="0">
                <a:cs typeface="Times New Roman"/>
              </a:rPr>
              <a:t>c</a:t>
            </a:r>
            <a:r>
              <a:rPr lang="en-MY" sz="2000" b="1" spc="90" dirty="0">
                <a:cs typeface="Times New Roman"/>
              </a:rPr>
              <a:t>e</a:t>
            </a:r>
            <a:r>
              <a:rPr lang="en-MY" sz="2000" b="1" spc="55" dirty="0">
                <a:cs typeface="Times New Roman"/>
              </a:rPr>
              <a:t>d</a:t>
            </a:r>
            <a:r>
              <a:rPr lang="en-MY" sz="2000" b="1" spc="-45" dirty="0">
                <a:cs typeface="Times New Roman"/>
              </a:rPr>
              <a:t> </a:t>
            </a:r>
            <a:r>
              <a:rPr lang="en-MY" sz="2000" b="1" spc="-355" dirty="0">
                <a:cs typeface="Times New Roman"/>
              </a:rPr>
              <a:t>T</a:t>
            </a:r>
            <a:r>
              <a:rPr lang="en-MY" sz="2000" b="1" spc="90" dirty="0">
                <a:cs typeface="Times New Roman"/>
              </a:rPr>
              <a:t>e</a:t>
            </a:r>
            <a:r>
              <a:rPr lang="en-MY" sz="2000" b="1" spc="-45" dirty="0">
                <a:cs typeface="Times New Roman"/>
              </a:rPr>
              <a:t>c</a:t>
            </a:r>
            <a:r>
              <a:rPr lang="en-MY" sz="2000" b="1" spc="60" dirty="0">
                <a:cs typeface="Times New Roman"/>
              </a:rPr>
              <a:t>hn</a:t>
            </a:r>
            <a:r>
              <a:rPr lang="en-MY" sz="2000" b="1" spc="40" dirty="0">
                <a:cs typeface="Times New Roman"/>
              </a:rPr>
              <a:t>o</a:t>
            </a:r>
            <a:r>
              <a:rPr lang="en-MY" sz="2000" b="1" spc="-50" dirty="0">
                <a:cs typeface="Times New Roman"/>
              </a:rPr>
              <a:t>l</a:t>
            </a:r>
            <a:r>
              <a:rPr lang="en-MY" sz="2000" b="1" spc="40" dirty="0">
                <a:cs typeface="Times New Roman"/>
              </a:rPr>
              <a:t>o</a:t>
            </a:r>
            <a:r>
              <a:rPr lang="en-MY" sz="2000" b="1" spc="-55" dirty="0">
                <a:cs typeface="Times New Roman"/>
              </a:rPr>
              <a:t>g</a:t>
            </a:r>
            <a:r>
              <a:rPr lang="en-MY" sz="2000" b="1" spc="-50" dirty="0">
                <a:cs typeface="Times New Roman"/>
              </a:rPr>
              <a:t>i</a:t>
            </a:r>
            <a:r>
              <a:rPr lang="en-MY" sz="2000" b="1" spc="90" dirty="0">
                <a:cs typeface="Times New Roman"/>
              </a:rPr>
              <a:t>e</a:t>
            </a:r>
            <a:r>
              <a:rPr lang="en-MY" sz="2000" b="1" spc="10" dirty="0">
                <a:cs typeface="Times New Roman"/>
              </a:rPr>
              <a:t>s</a:t>
            </a:r>
            <a:endParaRPr lang="en-MY" sz="2000" b="1" dirty="0">
              <a:cs typeface="Times New Roman"/>
            </a:endParaRPr>
          </a:p>
          <a:p>
            <a:pPr marL="12700" marR="5080">
              <a:lnSpc>
                <a:spcPct val="90000"/>
              </a:lnSpc>
              <a:spcBef>
                <a:spcPts val="819"/>
              </a:spcBef>
            </a:pPr>
            <a:r>
              <a:rPr lang="en-US" sz="2000" spc="5" dirty="0">
                <a:cs typeface="Calibri"/>
              </a:rPr>
              <a:t>S</a:t>
            </a:r>
            <a:r>
              <a:rPr sz="2000" spc="5" dirty="0" smtClean="0">
                <a:cs typeface="Calibri"/>
              </a:rPr>
              <a:t>e</a:t>
            </a:r>
            <a:r>
              <a:rPr sz="2000" dirty="0" smtClean="0">
                <a:cs typeface="Calibri"/>
              </a:rPr>
              <a:t>r</a:t>
            </a:r>
            <a:r>
              <a:rPr sz="2000" spc="-20" dirty="0" smtClean="0">
                <a:cs typeface="Calibri"/>
              </a:rPr>
              <a:t>v</a:t>
            </a:r>
            <a:r>
              <a:rPr sz="2000" dirty="0" smtClean="0">
                <a:cs typeface="Calibri"/>
              </a:rPr>
              <a:t>e</a:t>
            </a:r>
            <a:r>
              <a:rPr sz="2000" spc="10" dirty="0" smtClean="0">
                <a:cs typeface="Calibri"/>
              </a:rPr>
              <a:t> </a:t>
            </a:r>
            <a:r>
              <a:rPr sz="2000" dirty="0">
                <a:cs typeface="Calibri"/>
              </a:rPr>
              <a:t>as</a:t>
            </a:r>
            <a:r>
              <a:rPr sz="2000" spc="-15" dirty="0">
                <a:cs typeface="Calibri"/>
              </a:rPr>
              <a:t> </a:t>
            </a:r>
            <a:r>
              <a:rPr sz="2000" dirty="0">
                <a:cs typeface="Calibri"/>
              </a:rPr>
              <a:t>a</a:t>
            </a:r>
            <a:r>
              <a:rPr sz="2000" spc="5" dirty="0">
                <a:cs typeface="Calibri"/>
              </a:rPr>
              <a:t> </a:t>
            </a:r>
            <a:r>
              <a:rPr sz="2000" b="1" spc="-45" dirty="0">
                <a:cs typeface="Calibri"/>
              </a:rPr>
              <a:t>f</a:t>
            </a:r>
            <a:r>
              <a:rPr sz="2000" b="1" spc="5" dirty="0">
                <a:cs typeface="Calibri"/>
              </a:rPr>
              <a:t>ound</a:t>
            </a:r>
            <a:r>
              <a:rPr sz="2000" b="1" spc="-15" dirty="0">
                <a:cs typeface="Calibri"/>
              </a:rPr>
              <a:t>a</a:t>
            </a:r>
            <a:r>
              <a:rPr sz="2000" b="1" spc="-10" dirty="0">
                <a:cs typeface="Calibri"/>
              </a:rPr>
              <a:t>t</a:t>
            </a:r>
            <a:r>
              <a:rPr sz="2000" b="1" dirty="0">
                <a:cs typeface="Calibri"/>
              </a:rPr>
              <a:t>i</a:t>
            </a:r>
            <a:r>
              <a:rPr sz="2000" b="1" spc="-15" dirty="0">
                <a:cs typeface="Calibri"/>
              </a:rPr>
              <a:t>o</a:t>
            </a:r>
            <a:r>
              <a:rPr sz="2000" b="1" dirty="0">
                <a:cs typeface="Calibri"/>
              </a:rPr>
              <a:t>n</a:t>
            </a:r>
            <a:r>
              <a:rPr sz="2000" b="1" spc="-35" dirty="0">
                <a:cs typeface="Calibri"/>
              </a:rPr>
              <a:t> </a:t>
            </a:r>
            <a:r>
              <a:rPr sz="2000" b="1" spc="-45" dirty="0">
                <a:cs typeface="Calibri"/>
              </a:rPr>
              <a:t>f</a:t>
            </a:r>
            <a:r>
              <a:rPr sz="2000" b="1" spc="5" dirty="0">
                <a:cs typeface="Calibri"/>
              </a:rPr>
              <a:t>o</a:t>
            </a:r>
            <a:r>
              <a:rPr sz="2000" b="1" dirty="0">
                <a:cs typeface="Calibri"/>
              </a:rPr>
              <a:t>r</a:t>
            </a:r>
            <a:r>
              <a:rPr sz="2000" b="1" spc="-10" dirty="0">
                <a:cs typeface="Calibri"/>
              </a:rPr>
              <a:t> </a:t>
            </a:r>
            <a:r>
              <a:rPr sz="2000" b="1" dirty="0">
                <a:cs typeface="Calibri"/>
              </a:rPr>
              <a:t>m</a:t>
            </a:r>
            <a:r>
              <a:rPr sz="2000" b="1" spc="5" dirty="0">
                <a:cs typeface="Calibri"/>
              </a:rPr>
              <a:t>ode</a:t>
            </a:r>
            <a:r>
              <a:rPr sz="2000" b="1" spc="-15" dirty="0">
                <a:cs typeface="Calibri"/>
              </a:rPr>
              <a:t>r</a:t>
            </a:r>
            <a:r>
              <a:rPr sz="2000" b="1" dirty="0">
                <a:cs typeface="Calibri"/>
              </a:rPr>
              <a:t>n </a:t>
            </a:r>
            <a:r>
              <a:rPr sz="2000" b="1" spc="-10" dirty="0">
                <a:cs typeface="Calibri"/>
              </a:rPr>
              <a:t>t</a:t>
            </a:r>
            <a:r>
              <a:rPr sz="2000" b="1" spc="5" dirty="0">
                <a:cs typeface="Calibri"/>
              </a:rPr>
              <a:t>e</a:t>
            </a:r>
            <a:r>
              <a:rPr sz="2000" b="1" spc="-5" dirty="0">
                <a:cs typeface="Calibri"/>
              </a:rPr>
              <a:t>c</a:t>
            </a:r>
            <a:r>
              <a:rPr sz="2000" b="1" spc="5" dirty="0">
                <a:cs typeface="Calibri"/>
              </a:rPr>
              <a:t>h</a:t>
            </a:r>
            <a:r>
              <a:rPr sz="2000" b="1" spc="-10" dirty="0">
                <a:cs typeface="Calibri"/>
              </a:rPr>
              <a:t>n</a:t>
            </a:r>
            <a:r>
              <a:rPr sz="2000" b="1" spc="5" dirty="0">
                <a:cs typeface="Calibri"/>
              </a:rPr>
              <a:t>o</a:t>
            </a:r>
            <a:r>
              <a:rPr sz="2000" b="1" spc="15" dirty="0">
                <a:cs typeface="Calibri"/>
              </a:rPr>
              <a:t>l</a:t>
            </a:r>
            <a:r>
              <a:rPr sz="2000" b="1" spc="-15" dirty="0">
                <a:cs typeface="Calibri"/>
              </a:rPr>
              <a:t>o</a:t>
            </a:r>
            <a:r>
              <a:rPr sz="2000" b="1" dirty="0">
                <a:cs typeface="Calibri"/>
              </a:rPr>
              <a:t>gi</a:t>
            </a:r>
            <a:r>
              <a:rPr sz="2000" b="1" spc="5" dirty="0">
                <a:cs typeface="Calibri"/>
              </a:rPr>
              <a:t>e</a:t>
            </a:r>
            <a:r>
              <a:rPr sz="2000" b="1" dirty="0">
                <a:cs typeface="Calibri"/>
              </a:rPr>
              <a:t>s</a:t>
            </a:r>
            <a:r>
              <a:rPr sz="2000" b="1" spc="-45" dirty="0">
                <a:cs typeface="Calibri"/>
              </a:rPr>
              <a:t> </a:t>
            </a:r>
            <a:r>
              <a:rPr sz="2000" spc="15" dirty="0">
                <a:cs typeface="Calibri"/>
              </a:rPr>
              <a:t>l</a:t>
            </a:r>
            <a:r>
              <a:rPr sz="2000" dirty="0">
                <a:cs typeface="Calibri"/>
              </a:rPr>
              <a:t>i</a:t>
            </a:r>
            <a:r>
              <a:rPr sz="2000" spc="-40" dirty="0">
                <a:cs typeface="Calibri"/>
              </a:rPr>
              <a:t>k</a:t>
            </a:r>
            <a:r>
              <a:rPr sz="2000" dirty="0">
                <a:cs typeface="Calibri"/>
              </a:rPr>
              <a:t>e</a:t>
            </a:r>
            <a:r>
              <a:rPr sz="2000" spc="-25" dirty="0">
                <a:cs typeface="Calibri"/>
              </a:rPr>
              <a:t> </a:t>
            </a:r>
            <a:r>
              <a:rPr sz="2000" spc="-10" dirty="0">
                <a:cs typeface="Calibri"/>
              </a:rPr>
              <a:t>M</a:t>
            </a:r>
            <a:r>
              <a:rPr sz="2000" dirty="0">
                <a:cs typeface="Calibri"/>
              </a:rPr>
              <a:t>a</a:t>
            </a:r>
            <a:r>
              <a:rPr sz="2000" spc="-5" dirty="0">
                <a:cs typeface="Calibri"/>
              </a:rPr>
              <a:t>c</a:t>
            </a:r>
            <a:r>
              <a:rPr sz="2000" spc="5" dirty="0">
                <a:cs typeface="Calibri"/>
              </a:rPr>
              <a:t>h</a:t>
            </a:r>
            <a:r>
              <a:rPr sz="2000" dirty="0">
                <a:cs typeface="Calibri"/>
              </a:rPr>
              <a:t>i</a:t>
            </a:r>
            <a:r>
              <a:rPr sz="2000" spc="5" dirty="0">
                <a:cs typeface="Calibri"/>
              </a:rPr>
              <a:t>n</a:t>
            </a:r>
            <a:r>
              <a:rPr sz="2000" dirty="0">
                <a:cs typeface="Calibri"/>
              </a:rPr>
              <a:t>e</a:t>
            </a:r>
            <a:r>
              <a:rPr sz="2000" spc="-5" dirty="0">
                <a:cs typeface="Calibri"/>
              </a:rPr>
              <a:t> </a:t>
            </a:r>
            <a:r>
              <a:rPr sz="2000" dirty="0">
                <a:cs typeface="Calibri"/>
              </a:rPr>
              <a:t>L</a:t>
            </a:r>
            <a:r>
              <a:rPr sz="2000" spc="5" dirty="0">
                <a:cs typeface="Calibri"/>
              </a:rPr>
              <a:t>e</a:t>
            </a:r>
            <a:r>
              <a:rPr sz="2000" dirty="0">
                <a:cs typeface="Calibri"/>
              </a:rPr>
              <a:t>a</a:t>
            </a:r>
            <a:r>
              <a:rPr sz="2000" spc="-15" dirty="0">
                <a:cs typeface="Calibri"/>
              </a:rPr>
              <a:t>r</a:t>
            </a:r>
            <a:r>
              <a:rPr sz="2000" spc="5" dirty="0">
                <a:cs typeface="Calibri"/>
              </a:rPr>
              <a:t>n</a:t>
            </a:r>
            <a:r>
              <a:rPr sz="2000" dirty="0">
                <a:cs typeface="Calibri"/>
              </a:rPr>
              <a:t>i</a:t>
            </a:r>
            <a:r>
              <a:rPr sz="2000" spc="5" dirty="0">
                <a:cs typeface="Calibri"/>
              </a:rPr>
              <a:t>n</a:t>
            </a:r>
            <a:r>
              <a:rPr sz="2000" spc="15" dirty="0">
                <a:cs typeface="Calibri"/>
              </a:rPr>
              <a:t>g</a:t>
            </a:r>
            <a:r>
              <a:rPr sz="2000" spc="-5" dirty="0">
                <a:cs typeface="Calibri"/>
              </a:rPr>
              <a:t>,</a:t>
            </a:r>
            <a:r>
              <a:rPr sz="2000" spc="-25" dirty="0">
                <a:cs typeface="Calibri"/>
              </a:rPr>
              <a:t> </a:t>
            </a:r>
            <a:r>
              <a:rPr sz="2000" dirty="0">
                <a:cs typeface="Calibri"/>
              </a:rPr>
              <a:t>Ar</a:t>
            </a:r>
            <a:r>
              <a:rPr sz="2000" spc="-10" dirty="0">
                <a:cs typeface="Calibri"/>
              </a:rPr>
              <a:t>t</a:t>
            </a:r>
            <a:r>
              <a:rPr sz="2000" dirty="0">
                <a:cs typeface="Calibri"/>
              </a:rPr>
              <a:t>i</a:t>
            </a:r>
            <a:r>
              <a:rPr sz="2000" spc="-10" dirty="0">
                <a:cs typeface="Calibri"/>
              </a:rPr>
              <a:t>f</a:t>
            </a:r>
            <a:r>
              <a:rPr sz="2000" spc="15" dirty="0">
                <a:cs typeface="Calibri"/>
              </a:rPr>
              <a:t>i</a:t>
            </a:r>
            <a:r>
              <a:rPr sz="2000" spc="-5" dirty="0">
                <a:cs typeface="Calibri"/>
              </a:rPr>
              <a:t>c</a:t>
            </a:r>
            <a:r>
              <a:rPr sz="2000" dirty="0">
                <a:cs typeface="Calibri"/>
              </a:rPr>
              <a:t>ial </a:t>
            </a:r>
            <a:r>
              <a:rPr sz="2000" spc="-10" dirty="0">
                <a:cs typeface="Calibri"/>
              </a:rPr>
              <a:t>I</a:t>
            </a:r>
            <a:r>
              <a:rPr sz="2000" spc="5" dirty="0">
                <a:cs typeface="Calibri"/>
              </a:rPr>
              <a:t>n</a:t>
            </a:r>
            <a:r>
              <a:rPr sz="2000" spc="-25" dirty="0">
                <a:cs typeface="Calibri"/>
              </a:rPr>
              <a:t>t</a:t>
            </a:r>
            <a:r>
              <a:rPr sz="2000" spc="5" dirty="0">
                <a:cs typeface="Calibri"/>
              </a:rPr>
              <a:t>e</a:t>
            </a:r>
            <a:r>
              <a:rPr sz="2000" dirty="0">
                <a:cs typeface="Calibri"/>
              </a:rPr>
              <a:t>l</a:t>
            </a:r>
            <a:r>
              <a:rPr sz="2000" spc="15" dirty="0">
                <a:cs typeface="Calibri"/>
              </a:rPr>
              <a:t>l</a:t>
            </a:r>
            <a:r>
              <a:rPr sz="2000" dirty="0">
                <a:cs typeface="Calibri"/>
              </a:rPr>
              <a:t>i</a:t>
            </a:r>
            <a:r>
              <a:rPr sz="2000" spc="-20" dirty="0">
                <a:cs typeface="Calibri"/>
              </a:rPr>
              <a:t>g</a:t>
            </a:r>
            <a:r>
              <a:rPr sz="2000" spc="-15" dirty="0">
                <a:cs typeface="Calibri"/>
              </a:rPr>
              <a:t>e</a:t>
            </a:r>
            <a:r>
              <a:rPr sz="2000" spc="5" dirty="0">
                <a:cs typeface="Calibri"/>
              </a:rPr>
              <a:t>n</a:t>
            </a:r>
            <a:r>
              <a:rPr sz="2000" spc="-5" dirty="0">
                <a:cs typeface="Calibri"/>
              </a:rPr>
              <a:t>c</a:t>
            </a:r>
            <a:r>
              <a:rPr sz="2000" spc="5" dirty="0">
                <a:cs typeface="Calibri"/>
              </a:rPr>
              <a:t>e</a:t>
            </a:r>
            <a:r>
              <a:rPr sz="2000" spc="-5" dirty="0">
                <a:cs typeface="Calibri"/>
              </a:rPr>
              <a:t>,</a:t>
            </a:r>
            <a:r>
              <a:rPr sz="2000" spc="-40" dirty="0">
                <a:cs typeface="Calibri"/>
              </a:rPr>
              <a:t> </a:t>
            </a:r>
            <a:r>
              <a:rPr sz="2000" dirty="0">
                <a:cs typeface="Calibri"/>
              </a:rPr>
              <a:t>a</a:t>
            </a:r>
            <a:r>
              <a:rPr sz="2000" spc="5" dirty="0">
                <a:cs typeface="Calibri"/>
              </a:rPr>
              <a:t>n</a:t>
            </a:r>
            <a:r>
              <a:rPr sz="2000" dirty="0">
                <a:cs typeface="Calibri"/>
              </a:rPr>
              <a:t>d</a:t>
            </a:r>
            <a:r>
              <a:rPr sz="2000" spc="-5" dirty="0">
                <a:cs typeface="Calibri"/>
              </a:rPr>
              <a:t> B</a:t>
            </a:r>
            <a:r>
              <a:rPr sz="2000" dirty="0">
                <a:cs typeface="Calibri"/>
              </a:rPr>
              <a:t>ig</a:t>
            </a:r>
            <a:r>
              <a:rPr sz="2000" spc="-10" dirty="0">
                <a:cs typeface="Calibri"/>
              </a:rPr>
              <a:t> </a:t>
            </a:r>
            <a:r>
              <a:rPr sz="2000" spc="5" dirty="0">
                <a:cs typeface="Calibri"/>
              </a:rPr>
              <a:t>D</a:t>
            </a:r>
            <a:r>
              <a:rPr sz="2000" spc="-15" dirty="0">
                <a:cs typeface="Calibri"/>
              </a:rPr>
              <a:t>a</a:t>
            </a:r>
            <a:r>
              <a:rPr sz="2000" spc="-25" dirty="0">
                <a:cs typeface="Calibri"/>
              </a:rPr>
              <a:t>t</a:t>
            </a:r>
            <a:r>
              <a:rPr sz="2000" spc="-15" dirty="0">
                <a:cs typeface="Calibri"/>
              </a:rPr>
              <a:t>a</a:t>
            </a:r>
            <a:r>
              <a:rPr sz="2000" dirty="0">
                <a:cs typeface="Calibri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000" b="1" spc="-210" dirty="0">
                <a:cs typeface="Times New Roman"/>
              </a:rPr>
              <a:t>E</a:t>
            </a:r>
            <a:r>
              <a:rPr sz="2000" b="1" spc="-105" dirty="0">
                <a:cs typeface="Times New Roman"/>
              </a:rPr>
              <a:t>x</a:t>
            </a:r>
            <a:r>
              <a:rPr sz="2000" b="1" spc="75" dirty="0">
                <a:cs typeface="Times New Roman"/>
              </a:rPr>
              <a:t>a</a:t>
            </a:r>
            <a:r>
              <a:rPr sz="2000" b="1" spc="45" dirty="0">
                <a:cs typeface="Times New Roman"/>
              </a:rPr>
              <a:t>m</a:t>
            </a:r>
            <a:r>
              <a:rPr sz="2000" b="1" spc="60" dirty="0">
                <a:cs typeface="Times New Roman"/>
              </a:rPr>
              <a:t>p</a:t>
            </a:r>
            <a:r>
              <a:rPr sz="2000" b="1" spc="-65" dirty="0">
                <a:cs typeface="Times New Roman"/>
              </a:rPr>
              <a:t>l</a:t>
            </a:r>
            <a:r>
              <a:rPr sz="2000" b="1" spc="95" dirty="0">
                <a:cs typeface="Times New Roman"/>
              </a:rPr>
              <a:t>e</a:t>
            </a:r>
            <a:r>
              <a:rPr sz="2000" b="1" spc="-5" dirty="0">
                <a:cs typeface="Calibri"/>
              </a:rPr>
              <a:t>:</a:t>
            </a:r>
            <a:endParaRPr sz="2000" b="1" dirty="0">
              <a:cs typeface="Calibri"/>
            </a:endParaRPr>
          </a:p>
          <a:p>
            <a:pPr marL="390525" marR="748030">
              <a:lnSpc>
                <a:spcPts val="1780"/>
              </a:lnSpc>
              <a:spcBef>
                <a:spcPts val="440"/>
              </a:spcBef>
            </a:pPr>
            <a:r>
              <a:rPr sz="2000" spc="-155" dirty="0">
                <a:cs typeface="Times New Roman"/>
              </a:rPr>
              <a:t>H</a:t>
            </a:r>
            <a:r>
              <a:rPr sz="2000" spc="90" dirty="0">
                <a:cs typeface="Times New Roman"/>
              </a:rPr>
              <a:t>e</a:t>
            </a:r>
            <a:r>
              <a:rPr sz="2000" spc="75" dirty="0">
                <a:cs typeface="Times New Roman"/>
              </a:rPr>
              <a:t>a</a:t>
            </a:r>
            <a:r>
              <a:rPr sz="2000" spc="45" dirty="0">
                <a:cs typeface="Times New Roman"/>
              </a:rPr>
              <a:t>p</a:t>
            </a:r>
            <a:r>
              <a:rPr sz="2000" spc="10" dirty="0">
                <a:cs typeface="Times New Roman"/>
              </a:rPr>
              <a:t>s</a:t>
            </a:r>
            <a:r>
              <a:rPr sz="2000" spc="-5" dirty="0">
                <a:cs typeface="Calibri"/>
              </a:rPr>
              <a:t>: </a:t>
            </a:r>
            <a:r>
              <a:rPr sz="2000" spc="15" dirty="0">
                <a:cs typeface="Calibri"/>
              </a:rPr>
              <a:t>U</a:t>
            </a:r>
            <a:r>
              <a:rPr sz="2000" spc="-5" dirty="0">
                <a:cs typeface="Calibri"/>
              </a:rPr>
              <a:t>s</a:t>
            </a:r>
            <a:r>
              <a:rPr sz="2000" spc="5" dirty="0">
                <a:cs typeface="Calibri"/>
              </a:rPr>
              <a:t>e</a:t>
            </a:r>
            <a:r>
              <a:rPr sz="2000" dirty="0">
                <a:cs typeface="Calibri"/>
              </a:rPr>
              <a:t>d</a:t>
            </a:r>
            <a:r>
              <a:rPr sz="2000" spc="-5" dirty="0">
                <a:cs typeface="Calibri"/>
              </a:rPr>
              <a:t> </a:t>
            </a:r>
            <a:r>
              <a:rPr sz="2000" dirty="0">
                <a:cs typeface="Calibri"/>
              </a:rPr>
              <a:t>in</a:t>
            </a:r>
            <a:r>
              <a:rPr sz="2000" spc="-20" dirty="0">
                <a:cs typeface="Calibri"/>
              </a:rPr>
              <a:t> </a:t>
            </a:r>
            <a:r>
              <a:rPr sz="2000" spc="5" dirty="0">
                <a:cs typeface="Calibri"/>
              </a:rPr>
              <a:t>p</a:t>
            </a:r>
            <a:r>
              <a:rPr sz="2000" dirty="0">
                <a:cs typeface="Calibri"/>
              </a:rPr>
              <a:t>ri</a:t>
            </a:r>
            <a:r>
              <a:rPr sz="2000" spc="5" dirty="0">
                <a:cs typeface="Calibri"/>
              </a:rPr>
              <a:t>o</a:t>
            </a:r>
            <a:r>
              <a:rPr sz="2000" dirty="0">
                <a:cs typeface="Calibri"/>
              </a:rPr>
              <a:t>ri</a:t>
            </a:r>
            <a:r>
              <a:rPr sz="2000" spc="-10" dirty="0">
                <a:cs typeface="Calibri"/>
              </a:rPr>
              <a:t>t</a:t>
            </a:r>
            <a:r>
              <a:rPr sz="2000" dirty="0">
                <a:cs typeface="Calibri"/>
              </a:rPr>
              <a:t>y</a:t>
            </a:r>
            <a:r>
              <a:rPr sz="2000" spc="-30" dirty="0">
                <a:cs typeface="Calibri"/>
              </a:rPr>
              <a:t> </a:t>
            </a:r>
            <a:r>
              <a:rPr sz="2000" spc="5" dirty="0">
                <a:cs typeface="Calibri"/>
              </a:rPr>
              <a:t>queue</a:t>
            </a:r>
            <a:r>
              <a:rPr sz="2000" dirty="0">
                <a:cs typeface="Calibri"/>
              </a:rPr>
              <a:t>s</a:t>
            </a:r>
            <a:r>
              <a:rPr sz="2000" spc="-45" dirty="0">
                <a:cs typeface="Calibri"/>
              </a:rPr>
              <a:t> </a:t>
            </a:r>
            <a:r>
              <a:rPr sz="2000" dirty="0">
                <a:cs typeface="Calibri"/>
              </a:rPr>
              <a:t>a</a:t>
            </a:r>
            <a:r>
              <a:rPr sz="2000" spc="5" dirty="0">
                <a:cs typeface="Calibri"/>
              </a:rPr>
              <a:t>n</a:t>
            </a:r>
            <a:r>
              <a:rPr sz="2000" dirty="0">
                <a:cs typeface="Calibri"/>
              </a:rPr>
              <a:t>d </a:t>
            </a:r>
            <a:r>
              <a:rPr sz="2000" spc="-5" dirty="0">
                <a:cs typeface="Calibri"/>
              </a:rPr>
              <a:t>sc</a:t>
            </a:r>
            <a:r>
              <a:rPr sz="2000" spc="5" dirty="0">
                <a:cs typeface="Calibri"/>
              </a:rPr>
              <a:t>hedu</a:t>
            </a:r>
            <a:r>
              <a:rPr sz="2000" dirty="0">
                <a:cs typeface="Calibri"/>
              </a:rPr>
              <a:t>li</a:t>
            </a:r>
            <a:r>
              <a:rPr sz="2000" spc="5" dirty="0">
                <a:cs typeface="Calibri"/>
              </a:rPr>
              <a:t>n</a:t>
            </a:r>
            <a:r>
              <a:rPr sz="2000" dirty="0">
                <a:cs typeface="Calibri"/>
              </a:rPr>
              <a:t>g</a:t>
            </a:r>
            <a:r>
              <a:rPr sz="2000" spc="-45" dirty="0">
                <a:cs typeface="Calibri"/>
              </a:rPr>
              <a:t> </a:t>
            </a:r>
            <a:r>
              <a:rPr sz="2000" spc="-25" dirty="0">
                <a:cs typeface="Calibri"/>
              </a:rPr>
              <a:t>t</a:t>
            </a:r>
            <a:r>
              <a:rPr sz="2000" spc="-15" dirty="0">
                <a:cs typeface="Calibri"/>
              </a:rPr>
              <a:t>a</a:t>
            </a:r>
            <a:r>
              <a:rPr sz="2000" spc="15" dirty="0">
                <a:cs typeface="Calibri"/>
              </a:rPr>
              <a:t>s</a:t>
            </a:r>
            <a:r>
              <a:rPr sz="2000" spc="-10" dirty="0">
                <a:cs typeface="Calibri"/>
              </a:rPr>
              <a:t>k</a:t>
            </a:r>
            <a:r>
              <a:rPr sz="2000" spc="-5" dirty="0">
                <a:cs typeface="Calibri"/>
              </a:rPr>
              <a:t>s</a:t>
            </a:r>
            <a:r>
              <a:rPr sz="2000" dirty="0">
                <a:cs typeface="Calibri"/>
              </a:rPr>
              <a:t>.</a:t>
            </a:r>
          </a:p>
          <a:p>
            <a:pPr marL="390525" marR="1156970">
              <a:lnSpc>
                <a:spcPts val="1780"/>
              </a:lnSpc>
              <a:spcBef>
                <a:spcPts val="415"/>
              </a:spcBef>
            </a:pPr>
            <a:r>
              <a:rPr sz="2000" spc="-290" dirty="0">
                <a:cs typeface="Times New Roman"/>
              </a:rPr>
              <a:t>T</a:t>
            </a:r>
            <a:r>
              <a:rPr sz="2000" spc="35" dirty="0">
                <a:cs typeface="Times New Roman"/>
              </a:rPr>
              <a:t>r</a:t>
            </a:r>
            <a:r>
              <a:rPr sz="2000" spc="-65" dirty="0">
                <a:cs typeface="Times New Roman"/>
              </a:rPr>
              <a:t>i</a:t>
            </a:r>
            <a:r>
              <a:rPr sz="2000" spc="90" dirty="0">
                <a:cs typeface="Times New Roman"/>
              </a:rPr>
              <a:t>e</a:t>
            </a:r>
            <a:r>
              <a:rPr sz="2000" spc="15" dirty="0">
                <a:cs typeface="Times New Roman"/>
              </a:rPr>
              <a:t>s</a:t>
            </a:r>
            <a:r>
              <a:rPr sz="2000" spc="-5" dirty="0">
                <a:cs typeface="Calibri"/>
              </a:rPr>
              <a:t>: </a:t>
            </a:r>
            <a:r>
              <a:rPr sz="2000" dirty="0">
                <a:cs typeface="Calibri"/>
              </a:rPr>
              <a:t>S</a:t>
            </a:r>
            <a:r>
              <a:rPr sz="2000" spc="5" dirty="0">
                <a:cs typeface="Calibri"/>
              </a:rPr>
              <a:t>uppo</a:t>
            </a:r>
            <a:r>
              <a:rPr sz="2000" spc="-15" dirty="0">
                <a:cs typeface="Calibri"/>
              </a:rPr>
              <a:t>r</a:t>
            </a:r>
            <a:r>
              <a:rPr sz="2000" dirty="0">
                <a:cs typeface="Calibri"/>
              </a:rPr>
              <a:t>t</a:t>
            </a:r>
            <a:r>
              <a:rPr sz="2000" spc="-20" dirty="0">
                <a:cs typeface="Calibri"/>
              </a:rPr>
              <a:t> </a:t>
            </a:r>
            <a:r>
              <a:rPr sz="2000" spc="-25" dirty="0">
                <a:cs typeface="Calibri"/>
              </a:rPr>
              <a:t>t</a:t>
            </a:r>
            <a:r>
              <a:rPr sz="2000" spc="-15" dirty="0">
                <a:cs typeface="Calibri"/>
              </a:rPr>
              <a:t>e</a:t>
            </a:r>
            <a:r>
              <a:rPr sz="2000" spc="-5" dirty="0">
                <a:cs typeface="Calibri"/>
              </a:rPr>
              <a:t>x</a:t>
            </a:r>
            <a:r>
              <a:rPr sz="2000" dirty="0">
                <a:cs typeface="Calibri"/>
              </a:rPr>
              <a:t>t</a:t>
            </a:r>
            <a:r>
              <a:rPr sz="2000" spc="-20" dirty="0">
                <a:cs typeface="Calibri"/>
              </a:rPr>
              <a:t> </a:t>
            </a:r>
            <a:r>
              <a:rPr sz="2000" spc="5" dirty="0">
                <a:cs typeface="Calibri"/>
              </a:rPr>
              <a:t>p</a:t>
            </a:r>
            <a:r>
              <a:rPr sz="2000" spc="-15" dirty="0">
                <a:cs typeface="Calibri"/>
              </a:rPr>
              <a:t>r</a:t>
            </a:r>
            <a:r>
              <a:rPr sz="2000" spc="5" dirty="0">
                <a:cs typeface="Calibri"/>
              </a:rPr>
              <a:t>o</a:t>
            </a:r>
            <a:r>
              <a:rPr sz="2000" spc="-5" dirty="0">
                <a:cs typeface="Calibri"/>
              </a:rPr>
              <a:t>c</a:t>
            </a:r>
            <a:r>
              <a:rPr sz="2000" spc="5" dirty="0">
                <a:cs typeface="Calibri"/>
              </a:rPr>
              <a:t>e</a:t>
            </a:r>
            <a:r>
              <a:rPr sz="2000" spc="-5" dirty="0">
                <a:cs typeface="Calibri"/>
              </a:rPr>
              <a:t>ss</a:t>
            </a:r>
            <a:r>
              <a:rPr sz="2000" dirty="0">
                <a:cs typeface="Calibri"/>
              </a:rPr>
              <a:t>i</a:t>
            </a:r>
            <a:r>
              <a:rPr sz="2000" spc="5" dirty="0">
                <a:cs typeface="Calibri"/>
              </a:rPr>
              <a:t>n</a:t>
            </a:r>
            <a:r>
              <a:rPr sz="2000" spc="15" dirty="0">
                <a:cs typeface="Calibri"/>
              </a:rPr>
              <a:t>g</a:t>
            </a:r>
            <a:r>
              <a:rPr sz="2000" spc="-5" dirty="0">
                <a:cs typeface="Calibri"/>
              </a:rPr>
              <a:t>, </a:t>
            </a:r>
            <a:r>
              <a:rPr sz="2000" dirty="0">
                <a:cs typeface="Calibri"/>
              </a:rPr>
              <a:t>a</a:t>
            </a:r>
            <a:r>
              <a:rPr sz="2000" spc="5" dirty="0">
                <a:cs typeface="Calibri"/>
              </a:rPr>
              <a:t>u</a:t>
            </a:r>
            <a:r>
              <a:rPr sz="2000" spc="-25" dirty="0">
                <a:cs typeface="Calibri"/>
              </a:rPr>
              <a:t>t</a:t>
            </a:r>
            <a:r>
              <a:rPr sz="2000" spc="5" dirty="0">
                <a:cs typeface="Calibri"/>
              </a:rPr>
              <a:t>o</a:t>
            </a:r>
            <a:r>
              <a:rPr sz="2000" spc="-5" dirty="0">
                <a:cs typeface="Calibri"/>
              </a:rPr>
              <a:t>c</a:t>
            </a:r>
            <a:r>
              <a:rPr sz="2000" spc="-15" dirty="0">
                <a:cs typeface="Calibri"/>
              </a:rPr>
              <a:t>o</a:t>
            </a:r>
            <a:r>
              <a:rPr sz="2000" dirty="0">
                <a:cs typeface="Calibri"/>
              </a:rPr>
              <a:t>m</a:t>
            </a:r>
            <a:r>
              <a:rPr sz="2000" spc="5" dirty="0">
                <a:cs typeface="Calibri"/>
              </a:rPr>
              <a:t>p</a:t>
            </a:r>
            <a:r>
              <a:rPr sz="2000" dirty="0">
                <a:cs typeface="Calibri"/>
              </a:rPr>
              <a:t>l</a:t>
            </a:r>
            <a:r>
              <a:rPr sz="2000" spc="-15" dirty="0">
                <a:cs typeface="Calibri"/>
              </a:rPr>
              <a:t>e</a:t>
            </a:r>
            <a:r>
              <a:rPr sz="2000" spc="-10" dirty="0">
                <a:cs typeface="Calibri"/>
              </a:rPr>
              <a:t>t</a:t>
            </a:r>
            <a:r>
              <a:rPr sz="2000" spc="5" dirty="0">
                <a:cs typeface="Calibri"/>
              </a:rPr>
              <a:t>e</a:t>
            </a:r>
            <a:r>
              <a:rPr sz="2000" spc="-5" dirty="0">
                <a:cs typeface="Calibri"/>
              </a:rPr>
              <a:t>,</a:t>
            </a:r>
            <a:r>
              <a:rPr sz="2000" spc="-40" dirty="0">
                <a:cs typeface="Calibri"/>
              </a:rPr>
              <a:t> </a:t>
            </a:r>
            <a:r>
              <a:rPr sz="2000" dirty="0">
                <a:cs typeface="Calibri"/>
              </a:rPr>
              <a:t>a</a:t>
            </a:r>
            <a:r>
              <a:rPr sz="2000" spc="5" dirty="0">
                <a:cs typeface="Calibri"/>
              </a:rPr>
              <a:t>n</a:t>
            </a:r>
            <a:r>
              <a:rPr sz="2000" dirty="0">
                <a:cs typeface="Calibri"/>
              </a:rPr>
              <a:t>d</a:t>
            </a:r>
            <a:r>
              <a:rPr sz="2000" spc="-20" dirty="0">
                <a:cs typeface="Calibri"/>
              </a:rPr>
              <a:t> </a:t>
            </a:r>
            <a:r>
              <a:rPr sz="2000" spc="5" dirty="0">
                <a:cs typeface="Calibri"/>
              </a:rPr>
              <a:t>I</a:t>
            </a:r>
            <a:r>
              <a:rPr sz="2000" dirty="0">
                <a:cs typeface="Calibri"/>
              </a:rPr>
              <a:t>P</a:t>
            </a:r>
            <a:r>
              <a:rPr sz="2000" spc="-20" dirty="0">
                <a:cs typeface="Calibri"/>
              </a:rPr>
              <a:t> </a:t>
            </a:r>
            <a:r>
              <a:rPr sz="2000" spc="-30" dirty="0">
                <a:cs typeface="Calibri"/>
              </a:rPr>
              <a:t>r</a:t>
            </a:r>
            <a:r>
              <a:rPr sz="2000" spc="5" dirty="0">
                <a:cs typeface="Calibri"/>
              </a:rPr>
              <a:t>ou</a:t>
            </a:r>
            <a:r>
              <a:rPr sz="2000" spc="-10" dirty="0">
                <a:cs typeface="Calibri"/>
              </a:rPr>
              <a:t>t</a:t>
            </a:r>
            <a:r>
              <a:rPr sz="2000" spc="15" dirty="0">
                <a:cs typeface="Calibri"/>
              </a:rPr>
              <a:t>i</a:t>
            </a:r>
            <a:r>
              <a:rPr sz="2000" spc="-10" dirty="0">
                <a:cs typeface="Calibri"/>
              </a:rPr>
              <a:t>n</a:t>
            </a:r>
            <a:r>
              <a:rPr sz="2000" spc="15" dirty="0">
                <a:cs typeface="Calibri"/>
              </a:rPr>
              <a:t>g</a:t>
            </a:r>
            <a:r>
              <a:rPr sz="2000" dirty="0"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2000" dirty="0">
              <a:cs typeface="Times New Roman"/>
            </a:endParaRPr>
          </a:p>
          <a:p>
            <a:pPr marL="222885" indent="-210185">
              <a:lnSpc>
                <a:spcPct val="100000"/>
              </a:lnSpc>
              <a:spcBef>
                <a:spcPts val="1375"/>
              </a:spcBef>
              <a:buFont typeface="Times New Roman"/>
              <a:buAutoNum type="arabicPeriod" startAt="8"/>
              <a:tabLst>
                <a:tab pos="223520" algn="l"/>
              </a:tabLst>
            </a:pPr>
            <a:r>
              <a:rPr sz="2000" b="1" spc="-235" dirty="0">
                <a:cs typeface="Times New Roman"/>
              </a:rPr>
              <a:t>C</a:t>
            </a:r>
            <a:r>
              <a:rPr sz="2000" b="1" spc="60" dirty="0">
                <a:cs typeface="Times New Roman"/>
              </a:rPr>
              <a:t>o</a:t>
            </a:r>
            <a:r>
              <a:rPr sz="2000" b="1" spc="45" dirty="0">
                <a:cs typeface="Times New Roman"/>
              </a:rPr>
              <a:t>mp</a:t>
            </a:r>
            <a:r>
              <a:rPr sz="2000" b="1" spc="90" dirty="0">
                <a:cs typeface="Times New Roman"/>
              </a:rPr>
              <a:t>e</a:t>
            </a:r>
            <a:r>
              <a:rPr sz="2000" b="1" spc="100" dirty="0">
                <a:cs typeface="Times New Roman"/>
              </a:rPr>
              <a:t>t</a:t>
            </a:r>
            <a:r>
              <a:rPr sz="2000" b="1" spc="-50" dirty="0">
                <a:cs typeface="Times New Roman"/>
              </a:rPr>
              <a:t>i</a:t>
            </a:r>
            <a:r>
              <a:rPr sz="2000" b="1" spc="114" dirty="0">
                <a:cs typeface="Times New Roman"/>
              </a:rPr>
              <a:t>t</a:t>
            </a:r>
            <a:r>
              <a:rPr sz="2000" b="1" spc="-65" dirty="0">
                <a:cs typeface="Times New Roman"/>
              </a:rPr>
              <a:t>i</a:t>
            </a:r>
            <a:r>
              <a:rPr sz="2000" b="1" spc="-55" dirty="0">
                <a:cs typeface="Times New Roman"/>
              </a:rPr>
              <a:t>v</a:t>
            </a:r>
            <a:r>
              <a:rPr sz="2000" b="1" spc="95" dirty="0">
                <a:cs typeface="Times New Roman"/>
              </a:rPr>
              <a:t>e</a:t>
            </a:r>
            <a:r>
              <a:rPr sz="2000" b="1" spc="-70" dirty="0">
                <a:cs typeface="Times New Roman"/>
              </a:rPr>
              <a:t> </a:t>
            </a:r>
            <a:r>
              <a:rPr sz="2000" b="1" spc="-45" dirty="0">
                <a:cs typeface="Times New Roman"/>
              </a:rPr>
              <a:t>P</a:t>
            </a:r>
            <a:r>
              <a:rPr sz="2000" b="1" spc="5" dirty="0">
                <a:cs typeface="Times New Roman"/>
              </a:rPr>
              <a:t>r</a:t>
            </a:r>
            <a:r>
              <a:rPr sz="2000" b="1" spc="40" dirty="0">
                <a:cs typeface="Times New Roman"/>
              </a:rPr>
              <a:t>o</a:t>
            </a:r>
            <a:r>
              <a:rPr sz="2000" b="1" spc="-35" dirty="0">
                <a:cs typeface="Times New Roman"/>
              </a:rPr>
              <a:t>g</a:t>
            </a:r>
            <a:r>
              <a:rPr sz="2000" b="1" spc="-15" dirty="0">
                <a:cs typeface="Times New Roman"/>
              </a:rPr>
              <a:t>r</a:t>
            </a:r>
            <a:r>
              <a:rPr sz="2000" b="1" spc="75" dirty="0">
                <a:cs typeface="Times New Roman"/>
              </a:rPr>
              <a:t>a</a:t>
            </a:r>
            <a:r>
              <a:rPr sz="2000" b="1" spc="45" dirty="0">
                <a:cs typeface="Times New Roman"/>
              </a:rPr>
              <a:t>mm</a:t>
            </a:r>
            <a:r>
              <a:rPr sz="2000" b="1" spc="-50" dirty="0">
                <a:cs typeface="Times New Roman"/>
              </a:rPr>
              <a:t>i</a:t>
            </a:r>
            <a:r>
              <a:rPr sz="2000" b="1" spc="60" dirty="0">
                <a:cs typeface="Times New Roman"/>
              </a:rPr>
              <a:t>n</a:t>
            </a:r>
            <a:r>
              <a:rPr sz="2000" b="1" spc="-45" dirty="0">
                <a:cs typeface="Times New Roman"/>
              </a:rPr>
              <a:t>g</a:t>
            </a:r>
            <a:r>
              <a:rPr sz="2000" b="1" spc="-55" dirty="0">
                <a:cs typeface="Times New Roman"/>
              </a:rPr>
              <a:t> </a:t>
            </a:r>
            <a:r>
              <a:rPr sz="2000" b="1" spc="75" dirty="0">
                <a:cs typeface="Times New Roman"/>
              </a:rPr>
              <a:t>a</a:t>
            </a:r>
            <a:r>
              <a:rPr sz="2000" b="1" spc="45" dirty="0">
                <a:cs typeface="Times New Roman"/>
              </a:rPr>
              <a:t>n</a:t>
            </a:r>
            <a:r>
              <a:rPr sz="2000" b="1" spc="55" dirty="0">
                <a:cs typeface="Times New Roman"/>
              </a:rPr>
              <a:t>d</a:t>
            </a:r>
            <a:r>
              <a:rPr sz="2000" b="1" spc="-45" dirty="0">
                <a:cs typeface="Times New Roman"/>
              </a:rPr>
              <a:t> </a:t>
            </a:r>
            <a:r>
              <a:rPr sz="2000" b="1" spc="-105" dirty="0">
                <a:cs typeface="Times New Roman"/>
              </a:rPr>
              <a:t>I</a:t>
            </a:r>
            <a:r>
              <a:rPr sz="2000" b="1" spc="45" dirty="0">
                <a:cs typeface="Times New Roman"/>
              </a:rPr>
              <a:t>n</a:t>
            </a:r>
            <a:r>
              <a:rPr sz="2000" b="1" spc="100" dirty="0">
                <a:cs typeface="Times New Roman"/>
              </a:rPr>
              <a:t>t</a:t>
            </a:r>
            <a:r>
              <a:rPr sz="2000" b="1" spc="90" dirty="0">
                <a:cs typeface="Times New Roman"/>
              </a:rPr>
              <a:t>e</a:t>
            </a:r>
            <a:r>
              <a:rPr sz="2000" b="1" spc="35" dirty="0">
                <a:cs typeface="Times New Roman"/>
              </a:rPr>
              <a:t>r</a:t>
            </a:r>
            <a:r>
              <a:rPr sz="2000" b="1" spc="-55" dirty="0">
                <a:cs typeface="Times New Roman"/>
              </a:rPr>
              <a:t>v</a:t>
            </a:r>
            <a:r>
              <a:rPr sz="2000" b="1" spc="-50" dirty="0">
                <a:cs typeface="Times New Roman"/>
              </a:rPr>
              <a:t>i</a:t>
            </a:r>
            <a:r>
              <a:rPr sz="2000" b="1" spc="70" dirty="0">
                <a:cs typeface="Times New Roman"/>
              </a:rPr>
              <a:t>e</a:t>
            </a:r>
            <a:r>
              <a:rPr sz="2000" b="1" spc="25" dirty="0">
                <a:cs typeface="Times New Roman"/>
              </a:rPr>
              <a:t>w</a:t>
            </a:r>
            <a:r>
              <a:rPr sz="2000" b="1" spc="10" dirty="0">
                <a:cs typeface="Times New Roman"/>
              </a:rPr>
              <a:t>s</a:t>
            </a:r>
            <a:endParaRPr sz="2000" b="1" dirty="0">
              <a:cs typeface="Times New Roman"/>
            </a:endParaRPr>
          </a:p>
          <a:p>
            <a:pPr marL="12700" marR="130810">
              <a:lnSpc>
                <a:spcPct val="90000"/>
              </a:lnSpc>
              <a:spcBef>
                <a:spcPts val="819"/>
              </a:spcBef>
            </a:pPr>
            <a:r>
              <a:rPr sz="2000" spc="5" dirty="0" smtClean="0">
                <a:cs typeface="Calibri"/>
              </a:rPr>
              <a:t>D</a:t>
            </a:r>
            <a:r>
              <a:rPr sz="2000" spc="-15" dirty="0" smtClean="0">
                <a:cs typeface="Calibri"/>
              </a:rPr>
              <a:t>a</a:t>
            </a:r>
            <a:r>
              <a:rPr sz="2000" spc="-25" dirty="0" smtClean="0">
                <a:cs typeface="Calibri"/>
              </a:rPr>
              <a:t>t</a:t>
            </a:r>
            <a:r>
              <a:rPr sz="2000" dirty="0" smtClean="0">
                <a:cs typeface="Calibri"/>
              </a:rPr>
              <a:t>a</a:t>
            </a:r>
            <a:r>
              <a:rPr sz="2000" spc="-10" dirty="0" smtClean="0">
                <a:cs typeface="Calibri"/>
              </a:rPr>
              <a:t> </a:t>
            </a:r>
            <a:r>
              <a:rPr sz="2000" spc="-20" dirty="0">
                <a:cs typeface="Calibri"/>
              </a:rPr>
              <a:t>s</a:t>
            </a:r>
            <a:r>
              <a:rPr sz="2000" spc="-10" dirty="0">
                <a:cs typeface="Calibri"/>
              </a:rPr>
              <a:t>t</a:t>
            </a:r>
            <a:r>
              <a:rPr sz="2000" dirty="0">
                <a:cs typeface="Calibri"/>
              </a:rPr>
              <a:t>r</a:t>
            </a:r>
            <a:r>
              <a:rPr sz="2000" spc="5" dirty="0">
                <a:cs typeface="Calibri"/>
              </a:rPr>
              <a:t>u</a:t>
            </a:r>
            <a:r>
              <a:rPr sz="2000" spc="-5" dirty="0">
                <a:cs typeface="Calibri"/>
              </a:rPr>
              <a:t>c</a:t>
            </a:r>
            <a:r>
              <a:rPr sz="2000" spc="-10" dirty="0">
                <a:cs typeface="Calibri"/>
              </a:rPr>
              <a:t>t</a:t>
            </a:r>
            <a:r>
              <a:rPr sz="2000" spc="5" dirty="0">
                <a:cs typeface="Calibri"/>
              </a:rPr>
              <a:t>u</a:t>
            </a:r>
            <a:r>
              <a:rPr sz="2000" spc="-30" dirty="0">
                <a:cs typeface="Calibri"/>
              </a:rPr>
              <a:t>r</a:t>
            </a:r>
            <a:r>
              <a:rPr sz="2000" dirty="0">
                <a:cs typeface="Calibri"/>
              </a:rPr>
              <a:t>e</a:t>
            </a:r>
            <a:r>
              <a:rPr sz="2000" spc="25" dirty="0">
                <a:cs typeface="Calibri"/>
              </a:rPr>
              <a:t> </a:t>
            </a:r>
            <a:r>
              <a:rPr sz="2000" spc="-10" dirty="0">
                <a:cs typeface="Calibri"/>
              </a:rPr>
              <a:t>k</a:t>
            </a:r>
            <a:r>
              <a:rPr sz="2000" spc="5" dirty="0">
                <a:cs typeface="Calibri"/>
              </a:rPr>
              <a:t>n</a:t>
            </a:r>
            <a:r>
              <a:rPr sz="2000" spc="-15" dirty="0">
                <a:cs typeface="Calibri"/>
              </a:rPr>
              <a:t>o</a:t>
            </a:r>
            <a:r>
              <a:rPr sz="2000" spc="10" dirty="0">
                <a:cs typeface="Calibri"/>
              </a:rPr>
              <a:t>w</a:t>
            </a:r>
            <a:r>
              <a:rPr sz="2000" dirty="0">
                <a:cs typeface="Calibri"/>
              </a:rPr>
              <a:t>l</a:t>
            </a:r>
            <a:r>
              <a:rPr sz="2000" spc="5" dirty="0">
                <a:cs typeface="Calibri"/>
              </a:rPr>
              <a:t>e</a:t>
            </a:r>
            <a:r>
              <a:rPr sz="2000" spc="-10" dirty="0">
                <a:cs typeface="Calibri"/>
              </a:rPr>
              <a:t>d</a:t>
            </a:r>
            <a:r>
              <a:rPr sz="2000" spc="-20" dirty="0">
                <a:cs typeface="Calibri"/>
              </a:rPr>
              <a:t>g</a:t>
            </a:r>
            <a:r>
              <a:rPr sz="2000" dirty="0">
                <a:cs typeface="Calibri"/>
              </a:rPr>
              <a:t>e</a:t>
            </a:r>
            <a:r>
              <a:rPr sz="2000" spc="-40" dirty="0">
                <a:cs typeface="Calibri"/>
              </a:rPr>
              <a:t> </a:t>
            </a:r>
            <a:r>
              <a:rPr sz="2000" spc="15" dirty="0">
                <a:cs typeface="Calibri"/>
              </a:rPr>
              <a:t>i</a:t>
            </a:r>
            <a:r>
              <a:rPr sz="2000" dirty="0">
                <a:cs typeface="Calibri"/>
              </a:rPr>
              <a:t>s</a:t>
            </a:r>
            <a:r>
              <a:rPr sz="2000" spc="-15" dirty="0">
                <a:cs typeface="Calibri"/>
              </a:rPr>
              <a:t> </a:t>
            </a:r>
            <a:r>
              <a:rPr sz="2000" spc="-5" dirty="0">
                <a:cs typeface="Calibri"/>
              </a:rPr>
              <a:t>v</a:t>
            </a:r>
            <a:r>
              <a:rPr sz="2000" dirty="0">
                <a:cs typeface="Calibri"/>
              </a:rPr>
              <a:t>i</a:t>
            </a:r>
            <a:r>
              <a:rPr sz="2000" spc="-25" dirty="0">
                <a:cs typeface="Calibri"/>
              </a:rPr>
              <a:t>t</a:t>
            </a:r>
            <a:r>
              <a:rPr sz="2000" dirty="0">
                <a:cs typeface="Calibri"/>
              </a:rPr>
              <a:t>al</a:t>
            </a:r>
            <a:r>
              <a:rPr sz="2000" spc="5" dirty="0">
                <a:cs typeface="Calibri"/>
              </a:rPr>
              <a:t> </a:t>
            </a:r>
            <a:r>
              <a:rPr sz="2000" spc="-45" dirty="0">
                <a:cs typeface="Calibri"/>
              </a:rPr>
              <a:t>f</a:t>
            </a:r>
            <a:r>
              <a:rPr sz="2000" spc="5" dirty="0">
                <a:cs typeface="Calibri"/>
              </a:rPr>
              <a:t>o</a:t>
            </a:r>
            <a:r>
              <a:rPr sz="2000" dirty="0">
                <a:cs typeface="Calibri"/>
              </a:rPr>
              <a:t>r </a:t>
            </a:r>
            <a:r>
              <a:rPr sz="2000" spc="-20" dirty="0">
                <a:cs typeface="Calibri"/>
              </a:rPr>
              <a:t>c</a:t>
            </a:r>
            <a:r>
              <a:rPr sz="2000" spc="5" dirty="0">
                <a:cs typeface="Calibri"/>
              </a:rPr>
              <a:t>od</a:t>
            </a:r>
            <a:r>
              <a:rPr sz="2000" dirty="0">
                <a:cs typeface="Calibri"/>
              </a:rPr>
              <a:t>i</a:t>
            </a:r>
            <a:r>
              <a:rPr sz="2000" spc="5" dirty="0">
                <a:cs typeface="Calibri"/>
              </a:rPr>
              <a:t>n</a:t>
            </a:r>
            <a:r>
              <a:rPr sz="2000" dirty="0">
                <a:cs typeface="Calibri"/>
              </a:rPr>
              <a:t>g</a:t>
            </a:r>
            <a:r>
              <a:rPr sz="2000" spc="-30" dirty="0">
                <a:cs typeface="Calibri"/>
              </a:rPr>
              <a:t> </a:t>
            </a:r>
            <a:r>
              <a:rPr sz="2000" spc="-20" dirty="0">
                <a:cs typeface="Calibri"/>
              </a:rPr>
              <a:t>c</a:t>
            </a:r>
            <a:r>
              <a:rPr sz="2000" spc="5" dirty="0">
                <a:cs typeface="Calibri"/>
              </a:rPr>
              <a:t>o</a:t>
            </a:r>
            <a:r>
              <a:rPr sz="2000" dirty="0">
                <a:cs typeface="Calibri"/>
              </a:rPr>
              <a:t>m</a:t>
            </a:r>
            <a:r>
              <a:rPr sz="2000" spc="-10" dirty="0">
                <a:cs typeface="Calibri"/>
              </a:rPr>
              <a:t>p</a:t>
            </a:r>
            <a:r>
              <a:rPr sz="2000" spc="5" dirty="0">
                <a:cs typeface="Calibri"/>
              </a:rPr>
              <a:t>e</a:t>
            </a:r>
            <a:r>
              <a:rPr sz="2000" spc="-10" dirty="0">
                <a:cs typeface="Calibri"/>
              </a:rPr>
              <a:t>t</a:t>
            </a:r>
            <a:r>
              <a:rPr sz="2000" dirty="0">
                <a:cs typeface="Calibri"/>
              </a:rPr>
              <a:t>i</a:t>
            </a:r>
            <a:r>
              <a:rPr sz="2000" spc="10" dirty="0">
                <a:cs typeface="Calibri"/>
              </a:rPr>
              <a:t>t</a:t>
            </a:r>
            <a:r>
              <a:rPr sz="2000" dirty="0">
                <a:cs typeface="Calibri"/>
              </a:rPr>
              <a:t>i</a:t>
            </a:r>
            <a:r>
              <a:rPr sz="2000" spc="5" dirty="0">
                <a:cs typeface="Calibri"/>
              </a:rPr>
              <a:t>o</a:t>
            </a:r>
            <a:r>
              <a:rPr sz="2000" spc="-10" dirty="0">
                <a:cs typeface="Calibri"/>
              </a:rPr>
              <a:t>n</a:t>
            </a:r>
            <a:r>
              <a:rPr sz="2000" dirty="0">
                <a:cs typeface="Calibri"/>
              </a:rPr>
              <a:t>s</a:t>
            </a:r>
            <a:r>
              <a:rPr sz="2000" spc="-15" dirty="0">
                <a:cs typeface="Calibri"/>
              </a:rPr>
              <a:t> </a:t>
            </a:r>
            <a:r>
              <a:rPr sz="2000" dirty="0">
                <a:cs typeface="Calibri"/>
              </a:rPr>
              <a:t>a</a:t>
            </a:r>
            <a:r>
              <a:rPr sz="2000" spc="-10" dirty="0">
                <a:cs typeface="Calibri"/>
              </a:rPr>
              <a:t>n</a:t>
            </a:r>
            <a:r>
              <a:rPr sz="2000" dirty="0">
                <a:cs typeface="Calibri"/>
              </a:rPr>
              <a:t>d</a:t>
            </a:r>
            <a:r>
              <a:rPr sz="2000" spc="-20" dirty="0">
                <a:cs typeface="Calibri"/>
              </a:rPr>
              <a:t> </a:t>
            </a:r>
            <a:r>
              <a:rPr sz="2000" dirty="0">
                <a:cs typeface="Calibri"/>
              </a:rPr>
              <a:t>j</a:t>
            </a:r>
            <a:r>
              <a:rPr sz="2000" spc="5" dirty="0">
                <a:cs typeface="Calibri"/>
              </a:rPr>
              <a:t>o</a:t>
            </a:r>
            <a:r>
              <a:rPr sz="2000" dirty="0">
                <a:cs typeface="Calibri"/>
              </a:rPr>
              <a:t>b</a:t>
            </a:r>
            <a:r>
              <a:rPr sz="2000" spc="-20" dirty="0">
                <a:cs typeface="Calibri"/>
              </a:rPr>
              <a:t> </a:t>
            </a:r>
            <a:r>
              <a:rPr sz="2000" dirty="0">
                <a:cs typeface="Calibri"/>
              </a:rPr>
              <a:t>i</a:t>
            </a:r>
            <a:r>
              <a:rPr sz="2000" spc="-10" dirty="0">
                <a:cs typeface="Calibri"/>
              </a:rPr>
              <a:t>nt</a:t>
            </a:r>
            <a:r>
              <a:rPr sz="2000" spc="5" dirty="0">
                <a:cs typeface="Calibri"/>
              </a:rPr>
              <a:t>e</a:t>
            </a:r>
            <a:r>
              <a:rPr sz="2000" spc="15" dirty="0">
                <a:cs typeface="Calibri"/>
              </a:rPr>
              <a:t>r</a:t>
            </a:r>
            <a:r>
              <a:rPr sz="2000" spc="-20" dirty="0">
                <a:cs typeface="Calibri"/>
              </a:rPr>
              <a:t>v</a:t>
            </a:r>
            <a:r>
              <a:rPr sz="2000" spc="15" dirty="0">
                <a:cs typeface="Calibri"/>
              </a:rPr>
              <a:t>i</a:t>
            </a:r>
            <a:r>
              <a:rPr sz="2000" spc="-15" dirty="0">
                <a:cs typeface="Calibri"/>
              </a:rPr>
              <a:t>e</a:t>
            </a:r>
            <a:r>
              <a:rPr sz="2000" spc="-10" dirty="0">
                <a:cs typeface="Calibri"/>
              </a:rPr>
              <a:t>w</a:t>
            </a:r>
            <a:r>
              <a:rPr sz="2000" spc="-5" dirty="0">
                <a:cs typeface="Calibri"/>
              </a:rPr>
              <a:t>s,</a:t>
            </a:r>
            <a:r>
              <a:rPr sz="2000" spc="-25" dirty="0">
                <a:cs typeface="Calibri"/>
              </a:rPr>
              <a:t> </a:t>
            </a:r>
            <a:r>
              <a:rPr sz="2000" spc="-10" dirty="0">
                <a:cs typeface="Calibri"/>
              </a:rPr>
              <a:t>w</a:t>
            </a:r>
            <a:r>
              <a:rPr sz="2000" spc="5" dirty="0">
                <a:cs typeface="Calibri"/>
              </a:rPr>
              <a:t>he</a:t>
            </a:r>
            <a:r>
              <a:rPr sz="2000" spc="-15" dirty="0">
                <a:cs typeface="Calibri"/>
              </a:rPr>
              <a:t>r</a:t>
            </a:r>
            <a:r>
              <a:rPr sz="2000" dirty="0">
                <a:cs typeface="Calibri"/>
              </a:rPr>
              <a:t>e </a:t>
            </a:r>
            <a:r>
              <a:rPr sz="2000" spc="5" dirty="0">
                <a:cs typeface="Calibri"/>
              </a:rPr>
              <a:t>p</a:t>
            </a:r>
            <a:r>
              <a:rPr sz="2000" spc="-30" dirty="0">
                <a:cs typeface="Calibri"/>
              </a:rPr>
              <a:t>r</a:t>
            </a:r>
            <a:r>
              <a:rPr sz="2000" spc="5" dirty="0">
                <a:cs typeface="Calibri"/>
              </a:rPr>
              <a:t>ob</a:t>
            </a:r>
            <a:r>
              <a:rPr sz="2000" dirty="0">
                <a:cs typeface="Calibri"/>
              </a:rPr>
              <a:t>l</a:t>
            </a:r>
            <a:r>
              <a:rPr sz="2000" spc="5" dirty="0">
                <a:cs typeface="Calibri"/>
              </a:rPr>
              <a:t>e</a:t>
            </a:r>
            <a:r>
              <a:rPr sz="2000" dirty="0">
                <a:cs typeface="Calibri"/>
              </a:rPr>
              <a:t>ms</a:t>
            </a:r>
            <a:r>
              <a:rPr sz="2000" spc="-45" dirty="0">
                <a:cs typeface="Calibri"/>
              </a:rPr>
              <a:t> </a:t>
            </a:r>
            <a:r>
              <a:rPr sz="2000" spc="5" dirty="0">
                <a:cs typeface="Calibri"/>
              </a:rPr>
              <a:t>of</a:t>
            </a:r>
            <a:r>
              <a:rPr sz="2000" spc="-25" dirty="0">
                <a:cs typeface="Calibri"/>
              </a:rPr>
              <a:t>t</a:t>
            </a:r>
            <a:r>
              <a:rPr sz="2000" spc="5" dirty="0">
                <a:cs typeface="Calibri"/>
              </a:rPr>
              <a:t>e</a:t>
            </a:r>
            <a:r>
              <a:rPr sz="2000" dirty="0">
                <a:cs typeface="Calibri"/>
              </a:rPr>
              <a:t>n</a:t>
            </a:r>
            <a:r>
              <a:rPr sz="2000" spc="-20" dirty="0">
                <a:cs typeface="Calibri"/>
              </a:rPr>
              <a:t> </a:t>
            </a:r>
            <a:r>
              <a:rPr sz="2000" b="1" spc="-10" dirty="0">
                <a:cs typeface="Calibri"/>
              </a:rPr>
              <a:t>t</a:t>
            </a:r>
            <a:r>
              <a:rPr sz="2000" b="1" spc="5" dirty="0">
                <a:cs typeface="Calibri"/>
              </a:rPr>
              <a:t>e</a:t>
            </a:r>
            <a:r>
              <a:rPr sz="2000" b="1" spc="-20" dirty="0">
                <a:cs typeface="Calibri"/>
              </a:rPr>
              <a:t>s</a:t>
            </a:r>
            <a:r>
              <a:rPr sz="2000" b="1" dirty="0">
                <a:cs typeface="Calibri"/>
              </a:rPr>
              <a:t>t l</a:t>
            </a:r>
            <a:r>
              <a:rPr sz="2000" b="1" spc="5" dirty="0">
                <a:cs typeface="Calibri"/>
              </a:rPr>
              <a:t>o</a:t>
            </a:r>
            <a:r>
              <a:rPr sz="2000" b="1" dirty="0">
                <a:cs typeface="Calibri"/>
              </a:rPr>
              <a:t>gic</a:t>
            </a:r>
            <a:r>
              <a:rPr sz="2000" b="1" spc="-30" dirty="0">
                <a:cs typeface="Calibri"/>
              </a:rPr>
              <a:t> </a:t>
            </a:r>
            <a:r>
              <a:rPr sz="2000" b="1" dirty="0">
                <a:cs typeface="Calibri"/>
              </a:rPr>
              <a:t>a</a:t>
            </a:r>
            <a:r>
              <a:rPr sz="2000" b="1" spc="5" dirty="0">
                <a:cs typeface="Calibri"/>
              </a:rPr>
              <a:t>n</a:t>
            </a:r>
            <a:r>
              <a:rPr sz="2000" b="1" dirty="0">
                <a:cs typeface="Calibri"/>
              </a:rPr>
              <a:t>d</a:t>
            </a:r>
            <a:r>
              <a:rPr sz="2000" b="1" spc="-5" dirty="0">
                <a:cs typeface="Calibri"/>
              </a:rPr>
              <a:t> </a:t>
            </a:r>
            <a:r>
              <a:rPr sz="2000" b="1" spc="5" dirty="0">
                <a:cs typeface="Calibri"/>
              </a:rPr>
              <a:t>o</a:t>
            </a:r>
            <a:r>
              <a:rPr sz="2000" b="1" spc="-10" dirty="0">
                <a:cs typeface="Calibri"/>
              </a:rPr>
              <a:t>pt</a:t>
            </a:r>
            <a:r>
              <a:rPr sz="2000" b="1" dirty="0">
                <a:cs typeface="Calibri"/>
              </a:rPr>
              <a:t>imi</a:t>
            </a:r>
            <a:r>
              <a:rPr sz="2000" b="1" spc="-10" dirty="0">
                <a:cs typeface="Calibri"/>
              </a:rPr>
              <a:t>z</a:t>
            </a:r>
            <a:r>
              <a:rPr sz="2000" b="1" spc="-15" dirty="0">
                <a:cs typeface="Calibri"/>
              </a:rPr>
              <a:t>a</a:t>
            </a:r>
            <a:r>
              <a:rPr sz="2000" b="1" spc="-10" dirty="0">
                <a:cs typeface="Calibri"/>
              </a:rPr>
              <a:t>t</a:t>
            </a:r>
            <a:r>
              <a:rPr sz="2000" b="1" dirty="0">
                <a:cs typeface="Calibri"/>
              </a:rPr>
              <a:t>i</a:t>
            </a:r>
            <a:r>
              <a:rPr sz="2000" b="1" spc="5" dirty="0">
                <a:cs typeface="Calibri"/>
              </a:rPr>
              <a:t>o</a:t>
            </a:r>
            <a:r>
              <a:rPr sz="2000" b="1" spc="-10" dirty="0">
                <a:cs typeface="Calibri"/>
              </a:rPr>
              <a:t>n</a:t>
            </a:r>
            <a:r>
              <a:rPr sz="2000" dirty="0">
                <a:cs typeface="Calibri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482" y="0"/>
            <a:ext cx="3486183" cy="312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" y="5015954"/>
            <a:ext cx="8015514" cy="277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239" y="2133600"/>
            <a:ext cx="2503334" cy="169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89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3900170" cy="5659120"/>
          </a:xfrm>
          <a:custGeom>
            <a:avLst/>
            <a:gdLst/>
            <a:ahLst/>
            <a:cxnLst/>
            <a:rect l="l" t="t" r="r" b="b"/>
            <a:pathLst>
              <a:path w="3900170" h="5659120">
                <a:moveTo>
                  <a:pt x="0" y="0"/>
                </a:moveTo>
                <a:lnTo>
                  <a:pt x="3899916" y="0"/>
                </a:lnTo>
                <a:lnTo>
                  <a:pt x="3899916" y="5658611"/>
                </a:lnTo>
                <a:lnTo>
                  <a:pt x="0" y="5658611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22014" y="1057655"/>
            <a:ext cx="0" cy="5659120"/>
          </a:xfrm>
          <a:custGeom>
            <a:avLst/>
            <a:gdLst/>
            <a:ahLst/>
            <a:cxnLst/>
            <a:rect l="l" t="t" r="r" b="b"/>
            <a:pathLst>
              <a:path h="5659120">
                <a:moveTo>
                  <a:pt x="0" y="0"/>
                </a:moveTo>
                <a:lnTo>
                  <a:pt x="0" y="5658611"/>
                </a:lnTo>
              </a:path>
            </a:pathLst>
          </a:custGeom>
          <a:ln w="51561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2299" y="535328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3858" y="1771479"/>
            <a:ext cx="3795395" cy="61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300" spc="-10" dirty="0">
                <a:latin typeface="Calibri"/>
                <a:cs typeface="Calibri"/>
              </a:rPr>
              <a:t>B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ic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f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endParaRPr sz="2300">
              <a:latin typeface="Calibri"/>
              <a:cs typeface="Calibri"/>
            </a:endParaRPr>
          </a:p>
          <a:p>
            <a:pPr marL="53340" marR="326390">
              <a:lnSpc>
                <a:spcPts val="1190"/>
              </a:lnSpc>
              <a:spcBef>
                <a:spcPts val="30"/>
              </a:spcBef>
            </a:pPr>
            <a:r>
              <a:rPr sz="1000" spc="-5" dirty="0">
                <a:latin typeface="Calibri"/>
                <a:cs typeface="Calibri"/>
              </a:rPr>
              <a:t>Pri</a:t>
            </a:r>
            <a:r>
              <a:rPr sz="1000" spc="-20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30" dirty="0">
                <a:latin typeface="Calibri"/>
                <a:cs typeface="Calibri"/>
              </a:rPr>
              <a:t>v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2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spc="-1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ru</a:t>
            </a:r>
            <a:r>
              <a:rPr sz="1000" spc="-10" dirty="0">
                <a:latin typeface="Calibri"/>
                <a:cs typeface="Calibri"/>
              </a:rPr>
              <a:t>c</a:t>
            </a:r>
            <a:r>
              <a:rPr sz="1000" dirty="0">
                <a:latin typeface="Calibri"/>
                <a:cs typeface="Calibri"/>
              </a:rPr>
              <a:t>tu</a:t>
            </a:r>
            <a:r>
              <a:rPr sz="1000" spc="-25" dirty="0">
                <a:latin typeface="Calibri"/>
                <a:cs typeface="Calibri"/>
              </a:rPr>
              <a:t>r</a:t>
            </a:r>
            <a:r>
              <a:rPr sz="1000" spc="-15" dirty="0">
                <a:latin typeface="Calibri"/>
                <a:cs typeface="Calibri"/>
              </a:rPr>
              <a:t>e</a:t>
            </a:r>
            <a:r>
              <a:rPr sz="1000" spc="-1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,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0" dirty="0">
                <a:latin typeface="Calibri"/>
                <a:cs typeface="Calibri"/>
              </a:rPr>
              <a:t>N</a:t>
            </a:r>
            <a:r>
              <a:rPr sz="1000" spc="-10" dirty="0">
                <a:latin typeface="Calibri"/>
                <a:cs typeface="Calibri"/>
              </a:rPr>
              <a:t>o</a:t>
            </a:r>
            <a:r>
              <a:rPr sz="1000" spc="-5" dirty="0">
                <a:latin typeface="Calibri"/>
                <a:cs typeface="Calibri"/>
              </a:rPr>
              <a:t>n</a:t>
            </a:r>
            <a:r>
              <a:rPr sz="1000" spc="-15" dirty="0">
                <a:latin typeface="Calibri"/>
                <a:cs typeface="Calibri"/>
              </a:rPr>
              <a:t>-P</a:t>
            </a:r>
            <a:r>
              <a:rPr sz="1000" spc="-5" dirty="0">
                <a:latin typeface="Calibri"/>
                <a:cs typeface="Calibri"/>
              </a:rPr>
              <a:t>rimi</a:t>
            </a:r>
            <a:r>
              <a:rPr sz="1000" spc="-2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30" dirty="0">
                <a:latin typeface="Calibri"/>
                <a:cs typeface="Calibri"/>
              </a:rPr>
              <a:t>v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2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15" dirty="0">
                <a:latin typeface="Calibri"/>
                <a:cs typeface="Calibri"/>
              </a:rPr>
              <a:t>r</a:t>
            </a:r>
            <a:r>
              <a:rPr sz="1000" dirty="0">
                <a:latin typeface="Calibri"/>
                <a:cs typeface="Calibri"/>
              </a:rPr>
              <a:t>uc</a:t>
            </a:r>
            <a:r>
              <a:rPr sz="1000" spc="-10" dirty="0">
                <a:latin typeface="Calibri"/>
                <a:cs typeface="Calibri"/>
              </a:rPr>
              <a:t>tu</a:t>
            </a:r>
            <a:r>
              <a:rPr sz="1000" spc="-15" dirty="0">
                <a:latin typeface="Calibri"/>
                <a:cs typeface="Calibri"/>
              </a:rPr>
              <a:t>re</a:t>
            </a:r>
            <a:r>
              <a:rPr sz="1000" spc="-5" dirty="0">
                <a:latin typeface="Calibri"/>
                <a:cs typeface="Calibri"/>
              </a:rPr>
              <a:t>,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Lin</a:t>
            </a:r>
            <a:r>
              <a:rPr sz="1000" spc="-15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ar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spc="-1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N</a:t>
            </a:r>
            <a:r>
              <a:rPr sz="1000" spc="-10" dirty="0">
                <a:latin typeface="Calibri"/>
                <a:cs typeface="Calibri"/>
              </a:rPr>
              <a:t>on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Lin</a:t>
            </a:r>
            <a:r>
              <a:rPr sz="1000" spc="-15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ar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2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ru</a:t>
            </a:r>
            <a:r>
              <a:rPr sz="1000" spc="-10" dirty="0">
                <a:latin typeface="Calibri"/>
                <a:cs typeface="Calibri"/>
              </a:rPr>
              <a:t>c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25" dirty="0">
                <a:latin typeface="Calibri"/>
                <a:cs typeface="Calibri"/>
              </a:rPr>
              <a:t>ur</a:t>
            </a:r>
            <a:r>
              <a:rPr sz="1000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5044" y="1719281"/>
            <a:ext cx="409575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35" dirty="0">
                <a:latin typeface="Times New Roman"/>
                <a:cs typeface="Times New Roman"/>
              </a:rPr>
              <a:t>0</a:t>
            </a:r>
            <a:r>
              <a:rPr sz="2950" spc="25" dirty="0">
                <a:latin typeface="Times New Roman"/>
                <a:cs typeface="Times New Roman"/>
              </a:rPr>
              <a:t>1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2279" y="2803236"/>
            <a:ext cx="286956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</a:p>
          <a:p>
            <a:pPr marL="58419">
              <a:lnSpc>
                <a:spcPts val="1185"/>
              </a:lnSpc>
            </a:pPr>
            <a:r>
              <a:rPr sz="1000" spc="-40" dirty="0">
                <a:latin typeface="Calibri"/>
                <a:cs typeface="Calibri"/>
              </a:rPr>
              <a:t>A</a:t>
            </a:r>
            <a:r>
              <a:rPr sz="1000" spc="-10" dirty="0">
                <a:latin typeface="Calibri"/>
                <a:cs typeface="Calibri"/>
              </a:rPr>
              <a:t>to</a:t>
            </a:r>
            <a:r>
              <a:rPr sz="1000" spc="-20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ic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0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n</a:t>
            </a:r>
            <a:r>
              <a:rPr sz="1000" spc="-10" dirty="0">
                <a:latin typeface="Calibri"/>
                <a:cs typeface="Calibri"/>
              </a:rPr>
              <a:t>d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C</a:t>
            </a:r>
            <a:r>
              <a:rPr sz="1000" spc="-10" dirty="0">
                <a:latin typeface="Calibri"/>
                <a:cs typeface="Calibri"/>
              </a:rPr>
              <a:t>o</a:t>
            </a:r>
            <a:r>
              <a:rPr sz="1000" spc="-20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p</a:t>
            </a:r>
            <a:r>
              <a:rPr sz="1000" spc="-10" dirty="0">
                <a:latin typeface="Calibri"/>
                <a:cs typeface="Calibri"/>
              </a:rPr>
              <a:t>os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2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e d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2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a,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b</a:t>
            </a:r>
            <a:r>
              <a:rPr sz="1000" spc="-30" dirty="0">
                <a:latin typeface="Calibri"/>
                <a:cs typeface="Calibri"/>
              </a:rPr>
              <a:t>s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35" dirty="0">
                <a:latin typeface="Calibri"/>
                <a:cs typeface="Calibri"/>
              </a:rPr>
              <a:t>r</a:t>
            </a:r>
            <a:r>
              <a:rPr sz="1000" spc="0" dirty="0">
                <a:latin typeface="Calibri"/>
                <a:cs typeface="Calibri"/>
              </a:rPr>
              <a:t>a</a:t>
            </a:r>
            <a:r>
              <a:rPr sz="1000" spc="-1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Da</a:t>
            </a:r>
            <a:r>
              <a:rPr sz="1000" spc="-1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65" dirty="0">
                <a:latin typeface="Calibri"/>
                <a:cs typeface="Calibri"/>
              </a:rPr>
              <a:t>T</a:t>
            </a:r>
            <a:r>
              <a:rPr sz="1000" dirty="0">
                <a:latin typeface="Calibri"/>
                <a:cs typeface="Calibri"/>
              </a:rPr>
              <a:t>yp</a:t>
            </a:r>
            <a:r>
              <a:rPr sz="1000" spc="-15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spc="-10" dirty="0">
                <a:latin typeface="Calibri"/>
                <a:cs typeface="Calibri"/>
              </a:rPr>
              <a:t> (</a:t>
            </a:r>
            <a:r>
              <a:rPr sz="1000" spc="-20" dirty="0">
                <a:latin typeface="Calibri"/>
                <a:cs typeface="Calibri"/>
              </a:rPr>
              <a:t>A</a:t>
            </a:r>
            <a:r>
              <a:rPr sz="1000" spc="-15" dirty="0">
                <a:latin typeface="Calibri"/>
                <a:cs typeface="Calibri"/>
              </a:rPr>
              <a:t>DT</a:t>
            </a:r>
            <a:r>
              <a:rPr sz="1000" spc="-5" dirty="0">
                <a:latin typeface="Calibri"/>
                <a:cs typeface="Calibri"/>
              </a:rPr>
              <a:t>)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4593" y="2749423"/>
            <a:ext cx="409575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35" dirty="0">
                <a:latin typeface="Times New Roman"/>
                <a:cs typeface="Times New Roman"/>
              </a:rPr>
              <a:t>0</a:t>
            </a:r>
            <a:r>
              <a:rPr sz="2950" spc="25" dirty="0">
                <a:latin typeface="Times New Roman"/>
                <a:cs typeface="Times New Roman"/>
              </a:rPr>
              <a:t>2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3858" y="3851652"/>
            <a:ext cx="3828415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2300" spc="-10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ri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ria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C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5" dirty="0">
                <a:latin typeface="Calibri"/>
                <a:cs typeface="Calibri"/>
              </a:rPr>
              <a:t>oo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g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10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R</a:t>
            </a:r>
            <a:r>
              <a:rPr sz="2300" dirty="0">
                <a:latin typeface="Calibri"/>
                <a:cs typeface="Calibri"/>
              </a:rPr>
              <a:t>ig</a:t>
            </a:r>
            <a:r>
              <a:rPr sz="2300" spc="-35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t 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 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endParaRPr sz="2300">
              <a:latin typeface="Calibri"/>
              <a:cs typeface="Calibri"/>
            </a:endParaRPr>
          </a:p>
          <a:p>
            <a:pPr marL="53340">
              <a:lnSpc>
                <a:spcPct val="100000"/>
              </a:lnSpc>
              <a:spcBef>
                <a:spcPts val="219"/>
              </a:spcBef>
            </a:pPr>
            <a:r>
              <a:rPr sz="1000" spc="-15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ime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spc="-10" dirty="0">
                <a:latin typeface="Calibri"/>
                <a:cs typeface="Calibri"/>
              </a:rPr>
              <a:t>d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p</a:t>
            </a:r>
            <a:r>
              <a:rPr sz="1000" spc="0" dirty="0">
                <a:latin typeface="Calibri"/>
                <a:cs typeface="Calibri"/>
              </a:rPr>
              <a:t>a</a:t>
            </a:r>
            <a:r>
              <a:rPr sz="1000" spc="-1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spc="-15" dirty="0">
                <a:latin typeface="Calibri"/>
                <a:cs typeface="Calibri"/>
              </a:rPr>
              <a:t> C</a:t>
            </a:r>
            <a:r>
              <a:rPr sz="1000" spc="-10" dirty="0">
                <a:latin typeface="Calibri"/>
                <a:cs typeface="Calibri"/>
              </a:rPr>
              <a:t>o</a:t>
            </a:r>
            <a:r>
              <a:rPr sz="1000" spc="-20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pl</a:t>
            </a:r>
            <a:r>
              <a:rPr sz="1000" spc="-2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x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5044" y="3726417"/>
            <a:ext cx="409575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35" dirty="0">
                <a:latin typeface="Times New Roman"/>
                <a:cs typeface="Times New Roman"/>
              </a:rPr>
              <a:t>0</a:t>
            </a:r>
            <a:r>
              <a:rPr sz="2950" spc="25" dirty="0">
                <a:latin typeface="Times New Roman"/>
                <a:cs typeface="Times New Roman"/>
              </a:rPr>
              <a:t>3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3411" y="5049576"/>
            <a:ext cx="3524885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00"/>
              </a:lnSpc>
            </a:pPr>
            <a:r>
              <a:rPr sz="2300" dirty="0">
                <a:latin typeface="Calibri"/>
                <a:cs typeface="Calibri"/>
              </a:rPr>
              <a:t>E</a:t>
            </a:r>
            <a:r>
              <a:rPr sz="2300" spc="-35" dirty="0">
                <a:latin typeface="Calibri"/>
                <a:cs typeface="Calibri"/>
              </a:rPr>
              <a:t>x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le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g</a:t>
            </a:r>
            <a:r>
              <a:rPr sz="2300" spc="10" dirty="0">
                <a:latin typeface="Calibri"/>
                <a:cs typeface="Calibri"/>
              </a:rPr>
              <a:t> D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 in a</a:t>
            </a:r>
            <a:r>
              <a:rPr sz="2300" spc="-15" dirty="0">
                <a:latin typeface="Calibri"/>
                <a:cs typeface="Calibri"/>
              </a:rPr>
              <a:t>pp</a:t>
            </a:r>
            <a:r>
              <a:rPr sz="2300" dirty="0">
                <a:latin typeface="Calibri"/>
                <a:cs typeface="Calibri"/>
              </a:rPr>
              <a:t>li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10" dirty="0">
                <a:latin typeface="Calibri"/>
                <a:cs typeface="Calibri"/>
              </a:rPr>
              <a:t>n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555"/>
              </a:spcBef>
            </a:pPr>
            <a:r>
              <a:rPr sz="1000" spc="-10" dirty="0">
                <a:latin typeface="Calibri"/>
                <a:cs typeface="Calibri"/>
              </a:rPr>
              <a:t>Im</a:t>
            </a:r>
            <a:r>
              <a:rPr sz="1000" spc="-5" dirty="0">
                <a:latin typeface="Calibri"/>
                <a:cs typeface="Calibri"/>
              </a:rPr>
              <a:t>por</a:t>
            </a:r>
            <a:r>
              <a:rPr sz="1000" spc="-20" dirty="0">
                <a:latin typeface="Calibri"/>
                <a:cs typeface="Calibri"/>
              </a:rPr>
              <a:t>t</a:t>
            </a:r>
            <a:r>
              <a:rPr sz="1000" spc="0" dirty="0">
                <a:latin typeface="Calibri"/>
                <a:cs typeface="Calibri"/>
              </a:rPr>
              <a:t>a</a:t>
            </a:r>
            <a:r>
              <a:rPr sz="1000" spc="-25" dirty="0">
                <a:latin typeface="Calibri"/>
                <a:cs typeface="Calibri"/>
              </a:rPr>
              <a:t>n</a:t>
            </a:r>
            <a:r>
              <a:rPr sz="1000" spc="-1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 </a:t>
            </a:r>
            <a:r>
              <a:rPr sz="1000" dirty="0">
                <a:latin typeface="Calibri"/>
                <a:cs typeface="Calibri"/>
              </a:rPr>
              <a:t>th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spc="-15" dirty="0">
                <a:latin typeface="Calibri"/>
                <a:cs typeface="Calibri"/>
              </a:rPr>
              <a:t> Da</a:t>
            </a:r>
            <a:r>
              <a:rPr sz="1000" spc="-1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S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ru</a:t>
            </a:r>
            <a:r>
              <a:rPr sz="1000" spc="-10" dirty="0">
                <a:latin typeface="Calibri"/>
                <a:cs typeface="Calibri"/>
              </a:rPr>
              <a:t>c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15" dirty="0">
                <a:latin typeface="Calibri"/>
                <a:cs typeface="Calibri"/>
              </a:rPr>
              <a:t>ur</a:t>
            </a:r>
            <a:r>
              <a:rPr sz="1000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3567" y="4959193"/>
            <a:ext cx="409575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35" dirty="0">
                <a:latin typeface="Times New Roman"/>
                <a:cs typeface="Times New Roman"/>
              </a:rPr>
              <a:t>0</a:t>
            </a:r>
            <a:r>
              <a:rPr sz="2950" spc="25" dirty="0">
                <a:latin typeface="Times New Roman"/>
                <a:cs typeface="Times New Roman"/>
              </a:rPr>
              <a:t>4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21479" y="6498335"/>
            <a:ext cx="1609343" cy="121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318" y="5867399"/>
            <a:ext cx="4233106" cy="17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/>
          <p:nvPr/>
        </p:nvSpPr>
        <p:spPr>
          <a:xfrm>
            <a:off x="8613793" y="152400"/>
            <a:ext cx="1211579" cy="409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5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9251741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90" dirty="0"/>
              <a:t>A</a:t>
            </a:r>
            <a:r>
              <a:rPr spc="125" dirty="0"/>
              <a:t>p</a:t>
            </a:r>
            <a:r>
              <a:rPr spc="95" dirty="0"/>
              <a:t>p</a:t>
            </a:r>
            <a:r>
              <a:rPr spc="-95" dirty="0"/>
              <a:t>li</a:t>
            </a:r>
            <a:r>
              <a:rPr spc="-120" dirty="0"/>
              <a:t>c</a:t>
            </a:r>
            <a:r>
              <a:rPr spc="114" dirty="0"/>
              <a:t>a</a:t>
            </a:r>
            <a:r>
              <a:rPr spc="225" dirty="0"/>
              <a:t>t</a:t>
            </a:r>
            <a:r>
              <a:rPr spc="-95" dirty="0"/>
              <a:t>i</a:t>
            </a:r>
            <a:r>
              <a:rPr spc="90" dirty="0"/>
              <a:t>o</a:t>
            </a:r>
            <a:r>
              <a:rPr spc="125" dirty="0"/>
              <a:t>n</a:t>
            </a:r>
            <a:r>
              <a:rPr spc="25" dirty="0"/>
              <a:t>s</a:t>
            </a:r>
            <a:r>
              <a:rPr spc="-60" dirty="0"/>
              <a:t> </a:t>
            </a:r>
            <a:r>
              <a:rPr spc="125" dirty="0"/>
              <a:t>o</a:t>
            </a:r>
            <a:r>
              <a:rPr spc="-70" dirty="0"/>
              <a:t>f</a:t>
            </a:r>
            <a:r>
              <a:rPr spc="-120" dirty="0"/>
              <a:t> </a:t>
            </a:r>
            <a:r>
              <a:rPr spc="-310" dirty="0"/>
              <a:t>D</a:t>
            </a:r>
            <a:r>
              <a:rPr spc="150" dirty="0"/>
              <a:t>a</a:t>
            </a:r>
            <a:r>
              <a:rPr spc="165" dirty="0"/>
              <a:t>t</a:t>
            </a:r>
            <a:r>
              <a:rPr spc="160" dirty="0"/>
              <a:t>a</a:t>
            </a:r>
            <a:r>
              <a:rPr spc="-80" dirty="0"/>
              <a:t> </a:t>
            </a:r>
            <a:r>
              <a:rPr spc="-270" dirty="0"/>
              <a:t>S</a:t>
            </a:r>
            <a:r>
              <a:rPr spc="200" dirty="0"/>
              <a:t>t</a:t>
            </a:r>
            <a:r>
              <a:rPr spc="75" dirty="0"/>
              <a:t>r</a:t>
            </a:r>
            <a:r>
              <a:rPr spc="125" dirty="0"/>
              <a:t>u</a:t>
            </a:r>
            <a:r>
              <a:rPr spc="-85" dirty="0"/>
              <a:t>c</a:t>
            </a:r>
            <a:r>
              <a:rPr spc="200" dirty="0"/>
              <a:t>t</a:t>
            </a:r>
            <a:r>
              <a:rPr spc="125" dirty="0"/>
              <a:t>u</a:t>
            </a:r>
            <a:r>
              <a:rPr spc="15" dirty="0"/>
              <a:t>r</a:t>
            </a:r>
            <a:r>
              <a:rPr spc="204" dirty="0"/>
              <a:t>e</a:t>
            </a:r>
            <a:r>
              <a:rPr spc="25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2313" y="838200"/>
            <a:ext cx="5997390" cy="560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355600" indent="-342900">
              <a:lnSpc>
                <a:spcPct val="152300"/>
              </a:lnSpc>
              <a:buFont typeface="Arial" panose="020B0604020202020204" pitchFamily="34" charset="0"/>
              <a:buChar char="•"/>
            </a:pPr>
            <a:r>
              <a:rPr sz="1950" spc="5" dirty="0">
                <a:latin typeface="Times New Roman"/>
                <a:cs typeface="Times New Roman"/>
              </a:rPr>
              <a:t>D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100" dirty="0">
                <a:latin typeface="Times New Roman"/>
                <a:cs typeface="Times New Roman"/>
              </a:rPr>
              <a:t>t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220" dirty="0">
                <a:latin typeface="Times New Roman"/>
                <a:cs typeface="Times New Roman"/>
              </a:rPr>
              <a:t>b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345" dirty="0">
                <a:latin typeface="Times New Roman"/>
                <a:cs typeface="Times New Roman"/>
              </a:rPr>
              <a:t>s</a:t>
            </a:r>
            <a:r>
              <a:rPr sz="1950" spc="215" dirty="0">
                <a:latin typeface="Times New Roman"/>
                <a:cs typeface="Times New Roman"/>
              </a:rPr>
              <a:t>e</a:t>
            </a:r>
            <a:r>
              <a:rPr sz="1950" spc="350" dirty="0">
                <a:latin typeface="Times New Roman"/>
                <a:cs typeface="Times New Roman"/>
              </a:rPr>
              <a:t>s</a:t>
            </a:r>
            <a:r>
              <a:rPr sz="1950" spc="5" dirty="0">
                <a:latin typeface="Times New Roman"/>
                <a:cs typeface="Times New Roman"/>
              </a:rPr>
              <a:t>: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U</a:t>
            </a:r>
            <a:r>
              <a:rPr sz="1950" spc="240" dirty="0">
                <a:latin typeface="Times New Roman"/>
                <a:cs typeface="Times New Roman"/>
              </a:rPr>
              <a:t>s</a:t>
            </a:r>
            <a:r>
              <a:rPr sz="1950" spc="229" dirty="0">
                <a:latin typeface="Times New Roman"/>
                <a:cs typeface="Times New Roman"/>
              </a:rPr>
              <a:t>e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215" dirty="0">
                <a:latin typeface="Times New Roman"/>
                <a:cs typeface="Times New Roman"/>
              </a:rPr>
              <a:t>e</a:t>
            </a:r>
            <a:r>
              <a:rPr sz="1950" spc="240" dirty="0">
                <a:latin typeface="Times New Roman"/>
                <a:cs typeface="Times New Roman"/>
              </a:rPr>
              <a:t>s</a:t>
            </a:r>
            <a:r>
              <a:rPr sz="1950" spc="55" dirty="0">
                <a:latin typeface="Times New Roman"/>
                <a:cs typeface="Times New Roman"/>
              </a:rPr>
              <a:t>,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120" dirty="0">
                <a:latin typeface="Times New Roman"/>
                <a:cs typeface="Times New Roman"/>
              </a:rPr>
              <a:t>h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114" dirty="0">
                <a:latin typeface="Times New Roman"/>
                <a:cs typeface="Times New Roman"/>
              </a:rPr>
              <a:t>h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t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100" dirty="0">
                <a:latin typeface="Times New Roman"/>
                <a:cs typeface="Times New Roman"/>
              </a:rPr>
              <a:t>b</a:t>
            </a:r>
            <a:r>
              <a:rPr sz="1950" spc="-90" dirty="0">
                <a:latin typeface="Times New Roman"/>
                <a:cs typeface="Times New Roman"/>
              </a:rPr>
              <a:t>l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55" dirty="0">
                <a:latin typeface="Times New Roman"/>
                <a:cs typeface="Times New Roman"/>
              </a:rPr>
              <a:t>,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120" dirty="0">
                <a:latin typeface="Times New Roman"/>
                <a:cs typeface="Times New Roman"/>
              </a:rPr>
              <a:t>n</a:t>
            </a:r>
            <a:r>
              <a:rPr sz="1950" spc="114" dirty="0">
                <a:latin typeface="Times New Roman"/>
                <a:cs typeface="Times New Roman"/>
              </a:rPr>
              <a:t>d</a:t>
            </a:r>
            <a:r>
              <a:rPr sz="1950" spc="7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B</a:t>
            </a:r>
            <a:r>
              <a:rPr sz="1950" spc="15" dirty="0">
                <a:latin typeface="Times New Roman"/>
                <a:cs typeface="Times New Roman"/>
              </a:rPr>
              <a:t>-</a:t>
            </a:r>
            <a:r>
              <a:rPr sz="1950" spc="10" dirty="0">
                <a:latin typeface="Times New Roman"/>
                <a:cs typeface="Times New Roman"/>
              </a:rPr>
              <a:t>t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215" dirty="0">
                <a:latin typeface="Times New Roman"/>
                <a:cs typeface="Times New Roman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-100" dirty="0">
                <a:latin typeface="Times New Roman"/>
                <a:cs typeface="Times New Roman"/>
              </a:rPr>
              <a:t>f</a:t>
            </a:r>
            <a:r>
              <a:rPr sz="1950" spc="120" dirty="0">
                <a:latin typeface="Times New Roman"/>
                <a:cs typeface="Times New Roman"/>
              </a:rPr>
              <a:t>o</a:t>
            </a:r>
            <a:r>
              <a:rPr sz="1950" spc="5" dirty="0">
                <a:latin typeface="Times New Roman"/>
                <a:cs typeface="Times New Roman"/>
              </a:rPr>
              <a:t>r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spc="-110" dirty="0">
                <a:latin typeface="Times New Roman"/>
                <a:cs typeface="Times New Roman"/>
              </a:rPr>
              <a:t>i</a:t>
            </a:r>
            <a:r>
              <a:rPr sz="1950" spc="120" dirty="0">
                <a:latin typeface="Times New Roman"/>
                <a:cs typeface="Times New Roman"/>
              </a:rPr>
              <a:t>nd</a:t>
            </a:r>
            <a:r>
              <a:rPr sz="1950" spc="215" dirty="0">
                <a:latin typeface="Times New Roman"/>
                <a:cs typeface="Times New Roman"/>
              </a:rPr>
              <a:t>e</a:t>
            </a:r>
            <a:r>
              <a:rPr sz="1950" spc="20" dirty="0">
                <a:latin typeface="Times New Roman"/>
                <a:cs typeface="Times New Roman"/>
              </a:rPr>
              <a:t>x</a:t>
            </a:r>
            <a:r>
              <a:rPr sz="1950" spc="-110" dirty="0">
                <a:latin typeface="Times New Roman"/>
                <a:cs typeface="Times New Roman"/>
              </a:rPr>
              <a:t>i</a:t>
            </a:r>
            <a:r>
              <a:rPr sz="1950" spc="120" dirty="0">
                <a:latin typeface="Times New Roman"/>
                <a:cs typeface="Times New Roman"/>
              </a:rPr>
              <a:t>n</a:t>
            </a:r>
            <a:r>
              <a:rPr sz="1950" spc="114" dirty="0">
                <a:latin typeface="Times New Roman"/>
                <a:cs typeface="Times New Roman"/>
              </a:rPr>
              <a:t>g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100" dirty="0">
                <a:latin typeface="Times New Roman"/>
                <a:cs typeface="Times New Roman"/>
              </a:rPr>
              <a:t>n</a:t>
            </a:r>
            <a:r>
              <a:rPr sz="1950" spc="114" dirty="0">
                <a:latin typeface="Times New Roman"/>
                <a:cs typeface="Times New Roman"/>
              </a:rPr>
              <a:t>d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235" dirty="0">
                <a:latin typeface="Times New Roman"/>
                <a:cs typeface="Times New Roman"/>
              </a:rPr>
              <a:t>ea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120" dirty="0">
                <a:latin typeface="Times New Roman"/>
                <a:cs typeface="Times New Roman"/>
              </a:rPr>
              <a:t>ch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100" dirty="0">
                <a:latin typeface="Times New Roman"/>
                <a:cs typeface="Times New Roman"/>
              </a:rPr>
              <a:t>n</a:t>
            </a:r>
            <a:r>
              <a:rPr sz="1950" spc="120" dirty="0">
                <a:latin typeface="Times New Roman"/>
                <a:cs typeface="Times New Roman"/>
              </a:rPr>
              <a:t>g</a:t>
            </a:r>
            <a:r>
              <a:rPr sz="1950" spc="55" dirty="0" smtClean="0">
                <a:latin typeface="Times New Roman"/>
                <a:cs typeface="Times New Roman"/>
              </a:rPr>
              <a:t>.</a:t>
            </a:r>
            <a:endParaRPr lang="en-US" sz="1950" spc="55" dirty="0" smtClean="0">
              <a:latin typeface="Times New Roman"/>
              <a:cs typeface="Times New Roman"/>
            </a:endParaRPr>
          </a:p>
          <a:p>
            <a:pPr marL="355600" marR="355600" indent="-342900">
              <a:lnSpc>
                <a:spcPct val="152300"/>
              </a:lnSpc>
              <a:buFont typeface="Arial" panose="020B0604020202020204" pitchFamily="34" charset="0"/>
              <a:buChar char="•"/>
            </a:pPr>
            <a:endParaRPr sz="1950" dirty="0">
              <a:latin typeface="Times New Roman"/>
              <a:cs typeface="Times New Roman"/>
            </a:endParaRPr>
          </a:p>
          <a:p>
            <a:pPr marL="355600" marR="104775" indent="-342900">
              <a:lnSpc>
                <a:spcPct val="152300"/>
              </a:lnSpc>
              <a:buFont typeface="Arial" panose="020B0604020202020204" pitchFamily="34" charset="0"/>
              <a:buChar char="•"/>
            </a:pPr>
            <a:r>
              <a:rPr sz="1950" spc="130" dirty="0">
                <a:latin typeface="Times New Roman"/>
                <a:cs typeface="Times New Roman"/>
              </a:rPr>
              <a:t>O</a:t>
            </a:r>
            <a:r>
              <a:rPr sz="1950" spc="220" dirty="0">
                <a:latin typeface="Times New Roman"/>
                <a:cs typeface="Times New Roman"/>
              </a:rPr>
              <a:t>p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95" dirty="0">
                <a:latin typeface="Times New Roman"/>
                <a:cs typeface="Times New Roman"/>
              </a:rPr>
              <a:t>r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100" dirty="0">
                <a:latin typeface="Times New Roman"/>
                <a:cs typeface="Times New Roman"/>
              </a:rPr>
              <a:t>t</a:t>
            </a:r>
            <a:r>
              <a:rPr sz="1950" spc="10" dirty="0">
                <a:latin typeface="Times New Roman"/>
                <a:cs typeface="Times New Roman"/>
              </a:rPr>
              <a:t>i</a:t>
            </a:r>
            <a:r>
              <a:rPr sz="1950" spc="220" dirty="0">
                <a:latin typeface="Times New Roman"/>
                <a:cs typeface="Times New Roman"/>
              </a:rPr>
              <a:t>ng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229" dirty="0">
                <a:latin typeface="Times New Roman"/>
                <a:cs typeface="Times New Roman"/>
              </a:rPr>
              <a:t>S</a:t>
            </a:r>
            <a:r>
              <a:rPr sz="1950" spc="100" dirty="0">
                <a:latin typeface="Times New Roman"/>
                <a:cs typeface="Times New Roman"/>
              </a:rPr>
              <a:t>y</a:t>
            </a:r>
            <a:r>
              <a:rPr sz="1950" spc="325" dirty="0">
                <a:latin typeface="Times New Roman"/>
                <a:cs typeface="Times New Roman"/>
              </a:rPr>
              <a:t>s</a:t>
            </a:r>
            <a:r>
              <a:rPr sz="1950" spc="120" dirty="0">
                <a:latin typeface="Times New Roman"/>
                <a:cs typeface="Times New Roman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e</a:t>
            </a:r>
            <a:r>
              <a:rPr sz="1950" spc="254" dirty="0">
                <a:latin typeface="Times New Roman"/>
                <a:cs typeface="Times New Roman"/>
              </a:rPr>
              <a:t>m</a:t>
            </a:r>
            <a:r>
              <a:rPr sz="1950" spc="330" dirty="0">
                <a:latin typeface="Times New Roman"/>
                <a:cs typeface="Times New Roman"/>
              </a:rPr>
              <a:t>s</a:t>
            </a:r>
            <a:r>
              <a:rPr sz="1950" spc="5" dirty="0">
                <a:latin typeface="Times New Roman"/>
                <a:cs typeface="Times New Roman"/>
              </a:rPr>
              <a:t>:</a:t>
            </a:r>
            <a:r>
              <a:rPr sz="1950" spc="7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U</a:t>
            </a:r>
            <a:r>
              <a:rPr sz="1950" spc="240" dirty="0">
                <a:latin typeface="Times New Roman"/>
                <a:cs typeface="Times New Roman"/>
              </a:rPr>
              <a:t>s</a:t>
            </a:r>
            <a:r>
              <a:rPr sz="1950" spc="229" dirty="0">
                <a:latin typeface="Times New Roman"/>
                <a:cs typeface="Times New Roman"/>
              </a:rPr>
              <a:t>e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120" dirty="0">
                <a:latin typeface="Times New Roman"/>
                <a:cs typeface="Times New Roman"/>
              </a:rPr>
              <a:t>q</a:t>
            </a:r>
            <a:r>
              <a:rPr sz="1950" spc="100" dirty="0">
                <a:latin typeface="Times New Roman"/>
                <a:cs typeface="Times New Roman"/>
              </a:rPr>
              <a:t>u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120" dirty="0">
                <a:latin typeface="Times New Roman"/>
                <a:cs typeface="Times New Roman"/>
              </a:rPr>
              <a:t>u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-100" dirty="0">
                <a:latin typeface="Times New Roman"/>
                <a:cs typeface="Times New Roman"/>
              </a:rPr>
              <a:t>f</a:t>
            </a:r>
            <a:r>
              <a:rPr sz="1950" spc="120" dirty="0">
                <a:latin typeface="Times New Roman"/>
                <a:cs typeface="Times New Roman"/>
              </a:rPr>
              <a:t>o</a:t>
            </a:r>
            <a:r>
              <a:rPr sz="1950" spc="5" dirty="0">
                <a:latin typeface="Times New Roman"/>
                <a:cs typeface="Times New Roman"/>
              </a:rPr>
              <a:t>r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spc="-90" dirty="0">
                <a:latin typeface="Times New Roman"/>
                <a:cs typeface="Times New Roman"/>
              </a:rPr>
              <a:t>j</a:t>
            </a:r>
            <a:r>
              <a:rPr sz="1950" spc="120" dirty="0">
                <a:latin typeface="Times New Roman"/>
                <a:cs typeface="Times New Roman"/>
              </a:rPr>
              <a:t>o</a:t>
            </a:r>
            <a:r>
              <a:rPr sz="1950" spc="114" dirty="0">
                <a:latin typeface="Times New Roman"/>
                <a:cs typeface="Times New Roman"/>
              </a:rPr>
              <a:t>b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240" dirty="0">
                <a:latin typeface="Times New Roman"/>
                <a:cs typeface="Times New Roman"/>
              </a:rPr>
              <a:t>s</a:t>
            </a:r>
            <a:r>
              <a:rPr sz="1950" spc="120" dirty="0">
                <a:latin typeface="Times New Roman"/>
                <a:cs typeface="Times New Roman"/>
              </a:rPr>
              <a:t>ch</a:t>
            </a:r>
            <a:r>
              <a:rPr sz="1950" spc="215" dirty="0">
                <a:latin typeface="Times New Roman"/>
                <a:cs typeface="Times New Roman"/>
              </a:rPr>
              <a:t>e</a:t>
            </a:r>
            <a:r>
              <a:rPr sz="1950" spc="120" dirty="0">
                <a:latin typeface="Times New Roman"/>
                <a:cs typeface="Times New Roman"/>
              </a:rPr>
              <a:t>du</a:t>
            </a:r>
            <a:r>
              <a:rPr sz="1950" spc="-110" dirty="0">
                <a:latin typeface="Times New Roman"/>
                <a:cs typeface="Times New Roman"/>
              </a:rPr>
              <a:t>l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100" dirty="0">
                <a:latin typeface="Times New Roman"/>
                <a:cs typeface="Times New Roman"/>
              </a:rPr>
              <a:t>n</a:t>
            </a:r>
            <a:r>
              <a:rPr sz="1950" spc="114" dirty="0">
                <a:latin typeface="Times New Roman"/>
                <a:cs typeface="Times New Roman"/>
              </a:rPr>
              <a:t>g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100" dirty="0">
                <a:latin typeface="Times New Roman"/>
                <a:cs typeface="Times New Roman"/>
              </a:rPr>
              <a:t>n</a:t>
            </a:r>
            <a:r>
              <a:rPr sz="1950" spc="114" dirty="0">
                <a:latin typeface="Times New Roman"/>
                <a:cs typeface="Times New Roman"/>
              </a:rPr>
              <a:t>d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240" dirty="0">
                <a:latin typeface="Times New Roman"/>
                <a:cs typeface="Times New Roman"/>
              </a:rPr>
              <a:t>s</a:t>
            </a:r>
            <a:r>
              <a:rPr sz="1950" spc="10" dirty="0">
                <a:latin typeface="Times New Roman"/>
                <a:cs typeface="Times New Roman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a</a:t>
            </a:r>
            <a:r>
              <a:rPr sz="1950" spc="130" dirty="0">
                <a:latin typeface="Times New Roman"/>
                <a:cs typeface="Times New Roman"/>
              </a:rPr>
              <a:t>c</a:t>
            </a:r>
            <a:r>
              <a:rPr sz="1950" spc="5" dirty="0">
                <a:latin typeface="Times New Roman"/>
                <a:cs typeface="Times New Roman"/>
              </a:rPr>
              <a:t>k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spc="-100" dirty="0">
                <a:latin typeface="Times New Roman"/>
                <a:cs typeface="Times New Roman"/>
              </a:rPr>
              <a:t>f</a:t>
            </a:r>
            <a:r>
              <a:rPr sz="1950" spc="120" dirty="0">
                <a:latin typeface="Times New Roman"/>
                <a:cs typeface="Times New Roman"/>
              </a:rPr>
              <a:t>o</a:t>
            </a:r>
            <a:r>
              <a:rPr sz="1950" spc="5" dirty="0">
                <a:latin typeface="Times New Roman"/>
                <a:cs typeface="Times New Roman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-100" dirty="0">
                <a:latin typeface="Times New Roman"/>
                <a:cs typeface="Times New Roman"/>
              </a:rPr>
              <a:t>f</a:t>
            </a:r>
            <a:r>
              <a:rPr sz="1950" spc="120" dirty="0">
                <a:latin typeface="Times New Roman"/>
                <a:cs typeface="Times New Roman"/>
              </a:rPr>
              <a:t>u</a:t>
            </a:r>
            <a:r>
              <a:rPr sz="1950" spc="100" dirty="0">
                <a:latin typeface="Times New Roman"/>
                <a:cs typeface="Times New Roman"/>
              </a:rPr>
              <a:t>n</a:t>
            </a:r>
            <a:r>
              <a:rPr sz="1950" spc="130" dirty="0">
                <a:latin typeface="Times New Roman"/>
                <a:cs typeface="Times New Roman"/>
              </a:rPr>
              <a:t>c</a:t>
            </a:r>
            <a:r>
              <a:rPr sz="1950" spc="10" dirty="0">
                <a:latin typeface="Times New Roman"/>
                <a:cs typeface="Times New Roman"/>
              </a:rPr>
              <a:t>t</a:t>
            </a:r>
            <a:r>
              <a:rPr sz="1950" spc="-110" dirty="0">
                <a:latin typeface="Times New Roman"/>
                <a:cs typeface="Times New Roman"/>
              </a:rPr>
              <a:t>i</a:t>
            </a:r>
            <a:r>
              <a:rPr sz="1950" spc="120" dirty="0">
                <a:latin typeface="Times New Roman"/>
                <a:cs typeface="Times New Roman"/>
              </a:rPr>
              <a:t>o</a:t>
            </a:r>
            <a:r>
              <a:rPr sz="1950" spc="114" dirty="0">
                <a:latin typeface="Times New Roman"/>
                <a:cs typeface="Times New Roman"/>
              </a:rPr>
              <a:t>n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spc="120" dirty="0">
                <a:latin typeface="Times New Roman"/>
                <a:cs typeface="Times New Roman"/>
              </a:rPr>
              <a:t>c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-90" dirty="0">
                <a:latin typeface="Times New Roman"/>
                <a:cs typeface="Times New Roman"/>
              </a:rPr>
              <a:t>l</a:t>
            </a:r>
            <a:r>
              <a:rPr sz="1950" spc="-110" dirty="0">
                <a:latin typeface="Times New Roman"/>
                <a:cs typeface="Times New Roman"/>
              </a:rPr>
              <a:t>l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55" dirty="0" smtClean="0">
                <a:latin typeface="Times New Roman"/>
                <a:cs typeface="Times New Roman"/>
              </a:rPr>
              <a:t>.</a:t>
            </a:r>
            <a:endParaRPr lang="en-US" sz="1950" spc="55" dirty="0" smtClean="0">
              <a:latin typeface="Times New Roman"/>
              <a:cs typeface="Times New Roman"/>
            </a:endParaRPr>
          </a:p>
          <a:p>
            <a:pPr marL="355600" marR="104775" indent="-342900">
              <a:lnSpc>
                <a:spcPct val="152300"/>
              </a:lnSpc>
              <a:buFont typeface="Arial" panose="020B0604020202020204" pitchFamily="34" charset="0"/>
              <a:buChar char="•"/>
            </a:pPr>
            <a:endParaRPr lang="en-US" sz="1950" spc="55" dirty="0">
              <a:latin typeface="Times New Roman"/>
              <a:cs typeface="Times New Roman"/>
            </a:endParaRPr>
          </a:p>
          <a:p>
            <a:pPr marL="355600" marR="104775" indent="-342900">
              <a:lnSpc>
                <a:spcPct val="152300"/>
              </a:lnSpc>
              <a:buFont typeface="Arial" panose="020B0604020202020204" pitchFamily="34" charset="0"/>
              <a:buChar char="•"/>
            </a:pPr>
            <a:endParaRPr sz="19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Font typeface="Arial" panose="020B0604020202020204" pitchFamily="34" charset="0"/>
              <a:buChar char="•"/>
            </a:pPr>
            <a:r>
              <a:rPr sz="1950" spc="5" dirty="0">
                <a:latin typeface="Times New Roman"/>
                <a:cs typeface="Times New Roman"/>
              </a:rPr>
              <a:t>N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100" dirty="0">
                <a:latin typeface="Times New Roman"/>
                <a:cs typeface="Times New Roman"/>
              </a:rPr>
              <a:t>t</a:t>
            </a:r>
            <a:r>
              <a:rPr sz="1950" spc="170" dirty="0">
                <a:latin typeface="Times New Roman"/>
                <a:cs typeface="Times New Roman"/>
              </a:rPr>
              <a:t>w</a:t>
            </a:r>
            <a:r>
              <a:rPr sz="1950" spc="220" dirty="0">
                <a:latin typeface="Times New Roman"/>
                <a:cs typeface="Times New Roman"/>
              </a:rPr>
              <a:t>o</a:t>
            </a:r>
            <a:r>
              <a:rPr sz="1950" spc="114" dirty="0">
                <a:latin typeface="Times New Roman"/>
                <a:cs typeface="Times New Roman"/>
              </a:rPr>
              <a:t>r</a:t>
            </a:r>
            <a:r>
              <a:rPr sz="1950" spc="100" dirty="0">
                <a:latin typeface="Times New Roman"/>
                <a:cs typeface="Times New Roman"/>
              </a:rPr>
              <a:t>k</a:t>
            </a:r>
            <a:r>
              <a:rPr sz="1950" spc="10" dirty="0">
                <a:latin typeface="Times New Roman"/>
                <a:cs typeface="Times New Roman"/>
              </a:rPr>
              <a:t>i</a:t>
            </a:r>
            <a:r>
              <a:rPr sz="1950" spc="220" dirty="0">
                <a:latin typeface="Times New Roman"/>
                <a:cs typeface="Times New Roman"/>
              </a:rPr>
              <a:t>ng</a:t>
            </a:r>
            <a:r>
              <a:rPr sz="1950" spc="5" dirty="0">
                <a:latin typeface="Times New Roman"/>
                <a:cs typeface="Times New Roman"/>
              </a:rPr>
              <a:t>: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130" dirty="0">
                <a:latin typeface="Times New Roman"/>
                <a:cs typeface="Times New Roman"/>
              </a:rPr>
              <a:t>G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120" dirty="0">
                <a:latin typeface="Times New Roman"/>
                <a:cs typeface="Times New Roman"/>
              </a:rPr>
              <a:t>p</a:t>
            </a:r>
            <a:r>
              <a:rPr sz="1950" spc="100" dirty="0">
                <a:latin typeface="Times New Roman"/>
                <a:cs typeface="Times New Roman"/>
              </a:rPr>
              <a:t>h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120" dirty="0">
                <a:latin typeface="Times New Roman"/>
                <a:cs typeface="Times New Roman"/>
              </a:rPr>
              <a:t>p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120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t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130" dirty="0">
                <a:latin typeface="Times New Roman"/>
                <a:cs typeface="Times New Roman"/>
              </a:rPr>
              <a:t>c</a:t>
            </a:r>
            <a:r>
              <a:rPr sz="1950" spc="100" dirty="0">
                <a:latin typeface="Times New Roman"/>
                <a:cs typeface="Times New Roman"/>
              </a:rPr>
              <a:t>o</a:t>
            </a:r>
            <a:r>
              <a:rPr sz="1950" spc="120" dirty="0">
                <a:latin typeface="Times New Roman"/>
                <a:cs typeface="Times New Roman"/>
              </a:rPr>
              <a:t>nn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120" dirty="0">
                <a:latin typeface="Times New Roman"/>
                <a:cs typeface="Times New Roman"/>
              </a:rPr>
              <a:t>c</a:t>
            </a:r>
            <a:r>
              <a:rPr sz="1950" spc="10" dirty="0">
                <a:latin typeface="Times New Roman"/>
                <a:cs typeface="Times New Roman"/>
              </a:rPr>
              <a:t>t</a:t>
            </a:r>
            <a:r>
              <a:rPr sz="1950" spc="-110" dirty="0">
                <a:latin typeface="Times New Roman"/>
                <a:cs typeface="Times New Roman"/>
              </a:rPr>
              <a:t>i</a:t>
            </a:r>
            <a:r>
              <a:rPr sz="1950" spc="120" dirty="0">
                <a:latin typeface="Times New Roman"/>
                <a:cs typeface="Times New Roman"/>
              </a:rPr>
              <a:t>on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100" dirty="0">
                <a:latin typeface="Times New Roman"/>
                <a:cs typeface="Times New Roman"/>
              </a:rPr>
              <a:t>n</a:t>
            </a:r>
            <a:r>
              <a:rPr sz="1950" spc="114" dirty="0">
                <a:latin typeface="Times New Roman"/>
                <a:cs typeface="Times New Roman"/>
              </a:rPr>
              <a:t>d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r</a:t>
            </a:r>
            <a:r>
              <a:rPr sz="1950" spc="100" dirty="0">
                <a:latin typeface="Times New Roman"/>
                <a:cs typeface="Times New Roman"/>
              </a:rPr>
              <a:t>o</a:t>
            </a:r>
            <a:r>
              <a:rPr sz="1950" spc="120" dirty="0">
                <a:latin typeface="Times New Roman"/>
                <a:cs typeface="Times New Roman"/>
              </a:rPr>
              <a:t>u</a:t>
            </a:r>
            <a:r>
              <a:rPr sz="1950" spc="10" dirty="0">
                <a:latin typeface="Times New Roman"/>
                <a:cs typeface="Times New Roman"/>
              </a:rPr>
              <a:t>t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114" dirty="0">
                <a:latin typeface="Times New Roman"/>
                <a:cs typeface="Times New Roman"/>
              </a:rPr>
              <a:t>n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120" dirty="0">
                <a:latin typeface="Times New Roman"/>
                <a:cs typeface="Times New Roman"/>
              </a:rPr>
              <a:t>n</a:t>
            </a:r>
            <a:r>
              <a:rPr sz="1950" spc="215" dirty="0">
                <a:latin typeface="Times New Roman"/>
                <a:cs typeface="Times New Roman"/>
              </a:rPr>
              <a:t>e</a:t>
            </a:r>
            <a:r>
              <a:rPr sz="1950" spc="10" dirty="0">
                <a:latin typeface="Times New Roman"/>
                <a:cs typeface="Times New Roman"/>
              </a:rPr>
              <a:t>t</a:t>
            </a:r>
            <a:r>
              <a:rPr sz="1950" spc="5" dirty="0">
                <a:latin typeface="Times New Roman"/>
                <a:cs typeface="Times New Roman"/>
              </a:rPr>
              <a:t>w</a:t>
            </a:r>
            <a:r>
              <a:rPr sz="1950" spc="120" dirty="0">
                <a:latin typeface="Times New Roman"/>
                <a:cs typeface="Times New Roman"/>
              </a:rPr>
              <a:t>o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20" dirty="0">
                <a:latin typeface="Times New Roman"/>
                <a:cs typeface="Times New Roman"/>
              </a:rPr>
              <a:t>k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55" dirty="0" smtClean="0">
                <a:latin typeface="Times New Roman"/>
                <a:cs typeface="Times New Roman"/>
              </a:rPr>
              <a:t>.</a:t>
            </a:r>
            <a:endParaRPr lang="en-US" sz="1950" spc="55" dirty="0" smtClean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Font typeface="Arial" panose="020B0604020202020204" pitchFamily="34" charset="0"/>
              <a:buChar char="•"/>
            </a:pPr>
            <a:endParaRPr lang="en-US" sz="1950" spc="55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Font typeface="Arial" panose="020B0604020202020204" pitchFamily="34" charset="0"/>
              <a:buChar char="•"/>
            </a:pPr>
            <a:endParaRPr sz="19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Font typeface="Arial" panose="020B0604020202020204" pitchFamily="34" charset="0"/>
              <a:buChar char="•"/>
            </a:pPr>
            <a:r>
              <a:rPr sz="1950" spc="110" dirty="0">
                <a:latin typeface="Times New Roman"/>
                <a:cs typeface="Times New Roman"/>
              </a:rPr>
              <a:t>C</a:t>
            </a:r>
            <a:r>
              <a:rPr sz="1950" spc="220" dirty="0">
                <a:latin typeface="Times New Roman"/>
                <a:cs typeface="Times New Roman"/>
              </a:rPr>
              <a:t>o</a:t>
            </a:r>
            <a:r>
              <a:rPr sz="1950" spc="240" dirty="0">
                <a:latin typeface="Times New Roman"/>
                <a:cs typeface="Times New Roman"/>
              </a:rPr>
              <a:t>m</a:t>
            </a:r>
            <a:r>
              <a:rPr sz="1950" spc="229" dirty="0">
                <a:latin typeface="Times New Roman"/>
                <a:cs typeface="Times New Roman"/>
              </a:rPr>
              <a:t>p</a:t>
            </a:r>
            <a:r>
              <a:rPr sz="1950" spc="-10" dirty="0">
                <a:latin typeface="Times New Roman"/>
                <a:cs typeface="Times New Roman"/>
              </a:rPr>
              <a:t>i</a:t>
            </a:r>
            <a:r>
              <a:rPr sz="1950" spc="10" dirty="0">
                <a:latin typeface="Times New Roman"/>
                <a:cs typeface="Times New Roman"/>
              </a:rPr>
              <a:t>l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114" dirty="0">
                <a:latin typeface="Times New Roman"/>
                <a:cs typeface="Times New Roman"/>
              </a:rPr>
              <a:t>r</a:t>
            </a:r>
            <a:r>
              <a:rPr sz="1950" spc="340" dirty="0">
                <a:latin typeface="Times New Roman"/>
                <a:cs typeface="Times New Roman"/>
              </a:rPr>
              <a:t>s</a:t>
            </a:r>
            <a:r>
              <a:rPr sz="1950" spc="5" dirty="0">
                <a:latin typeface="Times New Roman"/>
                <a:cs typeface="Times New Roman"/>
              </a:rPr>
              <a:t>: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U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229" dirty="0">
                <a:latin typeface="Times New Roman"/>
                <a:cs typeface="Times New Roman"/>
              </a:rPr>
              <a:t>e</a:t>
            </a:r>
            <a:r>
              <a:rPr sz="1950" spc="7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t</a:t>
            </a:r>
            <a:r>
              <a:rPr sz="1950" spc="15" dirty="0">
                <a:latin typeface="Times New Roman"/>
                <a:cs typeface="Times New Roman"/>
              </a:rPr>
              <a:t>r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215" dirty="0">
                <a:latin typeface="Times New Roman"/>
                <a:cs typeface="Times New Roman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-100" dirty="0">
                <a:latin typeface="Times New Roman"/>
                <a:cs typeface="Times New Roman"/>
              </a:rPr>
              <a:t>f</a:t>
            </a:r>
            <a:r>
              <a:rPr sz="1950" spc="120" dirty="0">
                <a:latin typeface="Times New Roman"/>
                <a:cs typeface="Times New Roman"/>
              </a:rPr>
              <a:t>o</a:t>
            </a:r>
            <a:r>
              <a:rPr sz="1950" spc="5" dirty="0">
                <a:latin typeface="Times New Roman"/>
                <a:cs typeface="Times New Roman"/>
              </a:rPr>
              <a:t>r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spc="100" dirty="0">
                <a:latin typeface="Times New Roman"/>
                <a:cs typeface="Times New Roman"/>
              </a:rPr>
              <a:t>p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240" dirty="0">
                <a:latin typeface="Times New Roman"/>
                <a:cs typeface="Times New Roman"/>
              </a:rPr>
              <a:t>s</a:t>
            </a:r>
            <a:r>
              <a:rPr sz="1950" spc="-110" dirty="0">
                <a:latin typeface="Times New Roman"/>
                <a:cs typeface="Times New Roman"/>
              </a:rPr>
              <a:t>i</a:t>
            </a:r>
            <a:r>
              <a:rPr sz="1950" spc="120" dirty="0">
                <a:latin typeface="Times New Roman"/>
                <a:cs typeface="Times New Roman"/>
              </a:rPr>
              <a:t>n</a:t>
            </a:r>
            <a:r>
              <a:rPr sz="1950" spc="114" dirty="0">
                <a:latin typeface="Times New Roman"/>
                <a:cs typeface="Times New Roman"/>
              </a:rPr>
              <a:t>g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5" dirty="0">
                <a:latin typeface="Times New Roman"/>
                <a:cs typeface="Times New Roman"/>
              </a:rPr>
              <a:t>x</a:t>
            </a:r>
            <a:r>
              <a:rPr sz="1950" spc="120" dirty="0">
                <a:latin typeface="Times New Roman"/>
                <a:cs typeface="Times New Roman"/>
              </a:rPr>
              <a:t>p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ss</a:t>
            </a:r>
            <a:r>
              <a:rPr sz="1950" spc="-90" dirty="0">
                <a:latin typeface="Times New Roman"/>
                <a:cs typeface="Times New Roman"/>
              </a:rPr>
              <a:t>i</a:t>
            </a:r>
            <a:r>
              <a:rPr sz="1950" spc="120" dirty="0">
                <a:latin typeface="Times New Roman"/>
                <a:cs typeface="Times New Roman"/>
              </a:rPr>
              <a:t>o</a:t>
            </a:r>
            <a:r>
              <a:rPr sz="1950" spc="100" dirty="0">
                <a:latin typeface="Times New Roman"/>
                <a:cs typeface="Times New Roman"/>
              </a:rPr>
              <a:t>n</a:t>
            </a:r>
            <a:r>
              <a:rPr sz="1950" spc="225" dirty="0">
                <a:latin typeface="Times New Roman"/>
                <a:cs typeface="Times New Roman"/>
              </a:rPr>
              <a:t>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215" dirty="0">
                <a:latin typeface="Times New Roman"/>
                <a:cs typeface="Times New Roman"/>
              </a:rPr>
              <a:t>a</a:t>
            </a:r>
            <a:r>
              <a:rPr sz="1950" spc="120" dirty="0">
                <a:latin typeface="Times New Roman"/>
                <a:cs typeface="Times New Roman"/>
              </a:rPr>
              <a:t>n</a:t>
            </a:r>
            <a:r>
              <a:rPr sz="1950" spc="114" dirty="0">
                <a:latin typeface="Times New Roman"/>
                <a:cs typeface="Times New Roman"/>
              </a:rPr>
              <a:t>d</a:t>
            </a:r>
            <a:r>
              <a:rPr sz="1950" spc="70" dirty="0">
                <a:latin typeface="Times New Roman"/>
                <a:cs typeface="Times New Roman"/>
              </a:rPr>
              <a:t> </a:t>
            </a:r>
            <a:r>
              <a:rPr sz="1950" spc="120" dirty="0">
                <a:latin typeface="Times New Roman"/>
                <a:cs typeface="Times New Roman"/>
              </a:rPr>
              <a:t>g</a:t>
            </a:r>
            <a:r>
              <a:rPr sz="1950" spc="215" dirty="0">
                <a:latin typeface="Times New Roman"/>
                <a:cs typeface="Times New Roman"/>
              </a:rPr>
              <a:t>e</a:t>
            </a:r>
            <a:r>
              <a:rPr sz="1950" spc="120" dirty="0">
                <a:latin typeface="Times New Roman"/>
                <a:cs typeface="Times New Roman"/>
              </a:rPr>
              <a:t>n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-5" dirty="0">
                <a:latin typeface="Times New Roman"/>
                <a:cs typeface="Times New Roman"/>
              </a:rPr>
              <a:t>r</a:t>
            </a:r>
            <a:r>
              <a:rPr sz="1950" spc="235" dirty="0">
                <a:latin typeface="Times New Roman"/>
                <a:cs typeface="Times New Roman"/>
              </a:rPr>
              <a:t>a</a:t>
            </a:r>
            <a:r>
              <a:rPr sz="1950" spc="10" dirty="0">
                <a:latin typeface="Times New Roman"/>
                <a:cs typeface="Times New Roman"/>
              </a:rPr>
              <a:t>t</a:t>
            </a:r>
            <a:r>
              <a:rPr sz="1950" spc="-110" dirty="0">
                <a:latin typeface="Times New Roman"/>
                <a:cs typeface="Times New Roman"/>
              </a:rPr>
              <a:t>i</a:t>
            </a:r>
            <a:r>
              <a:rPr sz="1950" spc="120" dirty="0">
                <a:latin typeface="Times New Roman"/>
                <a:cs typeface="Times New Roman"/>
              </a:rPr>
              <a:t>n</a:t>
            </a:r>
            <a:r>
              <a:rPr sz="1950" spc="114" dirty="0">
                <a:latin typeface="Times New Roman"/>
                <a:cs typeface="Times New Roman"/>
              </a:rPr>
              <a:t>g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spc="130" dirty="0">
                <a:latin typeface="Times New Roman"/>
                <a:cs typeface="Times New Roman"/>
              </a:rPr>
              <a:t>c</a:t>
            </a:r>
            <a:r>
              <a:rPr sz="1950" spc="120" dirty="0">
                <a:latin typeface="Times New Roman"/>
                <a:cs typeface="Times New Roman"/>
              </a:rPr>
              <a:t>o</a:t>
            </a:r>
            <a:r>
              <a:rPr sz="1950" spc="100" dirty="0">
                <a:latin typeface="Times New Roman"/>
                <a:cs typeface="Times New Roman"/>
              </a:rPr>
              <a:t>d</a:t>
            </a:r>
            <a:r>
              <a:rPr sz="1950" spc="235" dirty="0">
                <a:latin typeface="Times New Roman"/>
                <a:cs typeface="Times New Roman"/>
              </a:rPr>
              <a:t>e</a:t>
            </a:r>
            <a:r>
              <a:rPr sz="1950" spc="55" dirty="0">
                <a:latin typeface="Times New Roman"/>
                <a:cs typeface="Times New Roman"/>
              </a:rPr>
              <a:t>.</a:t>
            </a:r>
            <a:endParaRPr sz="1950" dirty="0">
              <a:latin typeface="Times New Roman"/>
              <a:cs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61" y="400674"/>
            <a:ext cx="2673321" cy="160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190" y="2106050"/>
            <a:ext cx="3616886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366" y="3852598"/>
            <a:ext cx="3761057" cy="184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6"/>
            <a:ext cx="2575559" cy="3685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9516" y="3304032"/>
            <a:ext cx="2336800" cy="3148965"/>
          </a:xfrm>
          <a:custGeom>
            <a:avLst/>
            <a:gdLst/>
            <a:ahLst/>
            <a:cxnLst/>
            <a:rect l="l" t="t" r="r" b="b"/>
            <a:pathLst>
              <a:path w="2336800" h="3148965">
                <a:moveTo>
                  <a:pt x="1274063" y="3148583"/>
                </a:moveTo>
                <a:lnTo>
                  <a:pt x="0" y="865632"/>
                </a:lnTo>
                <a:lnTo>
                  <a:pt x="1062228" y="0"/>
                </a:lnTo>
                <a:lnTo>
                  <a:pt x="2336291" y="2282951"/>
                </a:lnTo>
                <a:lnTo>
                  <a:pt x="1274063" y="31485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3372" y="5308092"/>
            <a:ext cx="1850389" cy="1408430"/>
          </a:xfrm>
          <a:custGeom>
            <a:avLst/>
            <a:gdLst/>
            <a:ahLst/>
            <a:cxnLst/>
            <a:rect l="l" t="t" r="r" b="b"/>
            <a:pathLst>
              <a:path w="1850389" h="1408429">
                <a:moveTo>
                  <a:pt x="1850261" y="1408175"/>
                </a:moveTo>
                <a:lnTo>
                  <a:pt x="868964" y="1408175"/>
                </a:lnTo>
                <a:lnTo>
                  <a:pt x="304799" y="1402079"/>
                </a:lnTo>
                <a:lnTo>
                  <a:pt x="0" y="867155"/>
                </a:lnTo>
                <a:lnTo>
                  <a:pt x="1062227" y="0"/>
                </a:lnTo>
                <a:lnTo>
                  <a:pt x="1850261" y="140817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" y="1057655"/>
            <a:ext cx="1505712" cy="565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695" y="4146804"/>
            <a:ext cx="1716023" cy="2456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7883" y="6199632"/>
            <a:ext cx="652271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0896" y="1344167"/>
            <a:ext cx="185623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6525768"/>
            <a:ext cx="8487410" cy="0"/>
          </a:xfrm>
          <a:custGeom>
            <a:avLst/>
            <a:gdLst/>
            <a:ahLst/>
            <a:cxnLst/>
            <a:rect l="l" t="t" r="r" b="b"/>
            <a:pathLst>
              <a:path w="8487410">
                <a:moveTo>
                  <a:pt x="0" y="0"/>
                </a:moveTo>
                <a:lnTo>
                  <a:pt x="8487155" y="0"/>
                </a:lnTo>
              </a:path>
            </a:pathLst>
          </a:custGeom>
          <a:ln w="25653">
            <a:solidFill>
              <a:srgbClr val="9A2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17725" marR="1579880" indent="-188595">
              <a:lnSpc>
                <a:spcPts val="2140"/>
              </a:lnSpc>
              <a:buFont typeface="Times New Roman"/>
              <a:buChar char="•"/>
              <a:tabLst>
                <a:tab pos="2118360" algn="l"/>
              </a:tabLst>
            </a:pPr>
            <a:r>
              <a:rPr spc="15" dirty="0"/>
              <a:t>D</a:t>
            </a:r>
            <a:r>
              <a:rPr spc="-35" dirty="0"/>
              <a:t>a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5" dirty="0"/>
              <a:t>t</a:t>
            </a:r>
            <a:r>
              <a:rPr spc="25" dirty="0"/>
              <a:t>r</a:t>
            </a:r>
            <a:r>
              <a:rPr dirty="0"/>
              <a:t>u</a:t>
            </a:r>
            <a:r>
              <a:rPr spc="20" dirty="0"/>
              <a:t>c</a:t>
            </a:r>
            <a:r>
              <a:rPr spc="-5" dirty="0"/>
              <a:t>t</a:t>
            </a:r>
            <a:r>
              <a:rPr spc="15" dirty="0"/>
              <a:t>u</a:t>
            </a:r>
            <a:r>
              <a:rPr spc="-15" dirty="0"/>
              <a:t>r</a:t>
            </a:r>
            <a:r>
              <a:rPr spc="-10" dirty="0"/>
              <a:t>e</a:t>
            </a:r>
            <a:r>
              <a:rPr spc="5" dirty="0"/>
              <a:t>s</a:t>
            </a:r>
            <a:r>
              <a:rPr spc="-10" dirty="0"/>
              <a:t> </a:t>
            </a:r>
            <a:r>
              <a:rPr spc="5" dirty="0"/>
              <a:t>a</a:t>
            </a:r>
            <a:r>
              <a:rPr spc="-15" dirty="0"/>
              <a:t>r</a:t>
            </a:r>
            <a:r>
              <a:rPr spc="5" dirty="0"/>
              <a:t>e</a:t>
            </a:r>
            <a:r>
              <a:rPr dirty="0"/>
              <a:t> </a:t>
            </a:r>
            <a:r>
              <a:rPr spc="-5" dirty="0"/>
              <a:t>t</a:t>
            </a:r>
            <a:r>
              <a:rPr spc="15" dirty="0"/>
              <a:t>h</a:t>
            </a:r>
            <a:r>
              <a:rPr spc="5" dirty="0"/>
              <a:t>e</a:t>
            </a:r>
            <a:r>
              <a:rPr dirty="0"/>
              <a:t> </a:t>
            </a:r>
            <a:r>
              <a:rPr spc="-25" dirty="0"/>
              <a:t>f</a:t>
            </a:r>
            <a:r>
              <a:rPr spc="-5" dirty="0"/>
              <a:t>o</a:t>
            </a:r>
            <a:r>
              <a:rPr spc="15" dirty="0"/>
              <a:t>und</a:t>
            </a:r>
            <a:r>
              <a:rPr spc="-35" dirty="0"/>
              <a:t>a</a:t>
            </a:r>
            <a:r>
              <a:rPr spc="15" dirty="0"/>
              <a:t>t</a:t>
            </a:r>
            <a:r>
              <a:rPr dirty="0"/>
              <a:t>i</a:t>
            </a:r>
            <a:r>
              <a:rPr spc="-5" dirty="0"/>
              <a:t>o</a:t>
            </a:r>
            <a:r>
              <a:rPr spc="10" dirty="0"/>
              <a:t>n</a:t>
            </a:r>
            <a:r>
              <a:rPr dirty="0"/>
              <a:t> </a:t>
            </a:r>
            <a:r>
              <a:rPr spc="-45" dirty="0"/>
              <a:t>f</a:t>
            </a:r>
            <a:r>
              <a:rPr spc="15" dirty="0"/>
              <a:t>o</a:t>
            </a:r>
            <a:r>
              <a:rPr spc="5" dirty="0"/>
              <a:t>r</a:t>
            </a:r>
            <a:r>
              <a:rPr spc="15" dirty="0"/>
              <a:t> </a:t>
            </a:r>
            <a:r>
              <a:rPr spc="-5" dirty="0"/>
              <a:t>o</a:t>
            </a:r>
            <a:r>
              <a:rPr spc="-15" dirty="0"/>
              <a:t>rg</a:t>
            </a:r>
            <a:r>
              <a:rPr spc="5" dirty="0"/>
              <a:t>a</a:t>
            </a:r>
            <a:r>
              <a:rPr dirty="0"/>
              <a:t>ni</a:t>
            </a:r>
            <a:r>
              <a:rPr spc="10" dirty="0"/>
              <a:t>z</a:t>
            </a:r>
            <a:r>
              <a:rPr dirty="0"/>
              <a:t>i</a:t>
            </a:r>
            <a:r>
              <a:rPr spc="15" dirty="0"/>
              <a:t>n</a:t>
            </a:r>
            <a:r>
              <a:rPr spc="5" dirty="0"/>
              <a:t>g</a:t>
            </a:r>
            <a:r>
              <a:rPr spc="-45" dirty="0"/>
              <a:t> </a:t>
            </a:r>
            <a:r>
              <a:rPr spc="5" dirty="0"/>
              <a:t>a</a:t>
            </a:r>
            <a:r>
              <a:rPr spc="15" dirty="0"/>
              <a:t>n</a:t>
            </a:r>
            <a:r>
              <a:rPr spc="10" dirty="0"/>
              <a:t>d</a:t>
            </a:r>
            <a:r>
              <a:rPr spc="5" dirty="0"/>
              <a:t> ma</a:t>
            </a:r>
            <a:r>
              <a:rPr spc="15" dirty="0"/>
              <a:t>n</a:t>
            </a:r>
            <a:r>
              <a:rPr spc="-15" dirty="0"/>
              <a:t>a</a:t>
            </a:r>
            <a:r>
              <a:rPr spc="20" dirty="0"/>
              <a:t>g</a:t>
            </a:r>
            <a:r>
              <a:rPr dirty="0"/>
              <a:t>i</a:t>
            </a:r>
            <a:r>
              <a:rPr spc="15" dirty="0"/>
              <a:t>n</a:t>
            </a:r>
            <a:r>
              <a:rPr spc="5" dirty="0"/>
              <a:t>g</a:t>
            </a:r>
            <a:r>
              <a:rPr spc="-25" dirty="0"/>
              <a:t> </a:t>
            </a:r>
            <a:r>
              <a:rPr spc="15" dirty="0"/>
              <a:t>d</a:t>
            </a:r>
            <a:r>
              <a:rPr spc="-35" dirty="0"/>
              <a:t>a</a:t>
            </a:r>
            <a:r>
              <a:rPr spc="-5" dirty="0"/>
              <a:t>t</a:t>
            </a:r>
            <a:r>
              <a:rPr spc="5" dirty="0"/>
              <a:t>a</a:t>
            </a:r>
            <a:r>
              <a:rPr spc="-5" dirty="0"/>
              <a:t> </a:t>
            </a:r>
            <a:r>
              <a:rPr spc="5" dirty="0"/>
              <a:t>in</a:t>
            </a:r>
            <a:r>
              <a:rPr dirty="0"/>
              <a:t> </a:t>
            </a:r>
            <a:r>
              <a:rPr spc="5" dirty="0"/>
              <a:t>a</a:t>
            </a:r>
            <a:r>
              <a:rPr spc="-5" dirty="0"/>
              <a:t> </a:t>
            </a:r>
            <a:r>
              <a:rPr dirty="0"/>
              <a:t>w</a:t>
            </a:r>
            <a:r>
              <a:rPr spc="-35" dirty="0"/>
              <a:t>a</a:t>
            </a:r>
            <a:r>
              <a:rPr spc="5" dirty="0"/>
              <a:t>y</a:t>
            </a:r>
            <a:r>
              <a:rPr spc="-10" dirty="0"/>
              <a:t> </a:t>
            </a:r>
            <a:r>
              <a:rPr spc="-5" dirty="0"/>
              <a:t>t</a:t>
            </a:r>
            <a:r>
              <a:rPr spc="15" dirty="0"/>
              <a:t>h</a:t>
            </a:r>
            <a:r>
              <a:rPr spc="-15" dirty="0"/>
              <a:t>a</a:t>
            </a:r>
            <a:r>
              <a:rPr spc="5" dirty="0"/>
              <a:t>t</a:t>
            </a:r>
            <a:r>
              <a:rPr spc="-15" dirty="0"/>
              <a:t> </a:t>
            </a:r>
            <a:r>
              <a:rPr spc="5" dirty="0"/>
              <a:t>all</a:t>
            </a:r>
            <a:r>
              <a:rPr spc="-5" dirty="0"/>
              <a:t>o</a:t>
            </a:r>
            <a:r>
              <a:rPr dirty="0"/>
              <a:t>w</a:t>
            </a:r>
            <a:r>
              <a:rPr spc="5" dirty="0"/>
              <a:t>s</a:t>
            </a:r>
            <a:r>
              <a:rPr spc="10" dirty="0"/>
              <a:t> </a:t>
            </a:r>
            <a:r>
              <a:rPr spc="-10" dirty="0"/>
              <a:t>e</a:t>
            </a:r>
            <a:r>
              <a:rPr spc="-25" dirty="0"/>
              <a:t>f</a:t>
            </a:r>
            <a:r>
              <a:rPr spc="-5" dirty="0"/>
              <a:t>f</a:t>
            </a:r>
            <a:r>
              <a:rPr dirty="0"/>
              <a:t>i</a:t>
            </a:r>
            <a:r>
              <a:rPr spc="20" dirty="0"/>
              <a:t>c</a:t>
            </a:r>
            <a:r>
              <a:rPr dirty="0"/>
              <a:t>i</a:t>
            </a:r>
            <a:r>
              <a:rPr spc="-10" dirty="0"/>
              <a:t>e</a:t>
            </a:r>
            <a:r>
              <a:rPr dirty="0"/>
              <a:t>n</a:t>
            </a:r>
            <a:r>
              <a:rPr spc="5" dirty="0"/>
              <a:t>t</a:t>
            </a:r>
            <a:r>
              <a:rPr spc="25" dirty="0"/>
              <a:t> </a:t>
            </a:r>
            <a:r>
              <a:rPr dirty="0"/>
              <a:t>p</a:t>
            </a:r>
            <a:r>
              <a:rPr spc="-15" dirty="0"/>
              <a:t>r</a:t>
            </a:r>
            <a:r>
              <a:rPr spc="15" dirty="0"/>
              <a:t>o</a:t>
            </a:r>
            <a:r>
              <a:rPr dirty="0"/>
              <a:t>c</a:t>
            </a:r>
            <a:r>
              <a:rPr spc="10" dirty="0"/>
              <a:t>e</a:t>
            </a:r>
            <a:r>
              <a:rPr dirty="0"/>
              <a:t>ssi</a:t>
            </a:r>
            <a:r>
              <a:rPr spc="15" dirty="0"/>
              <a:t>n</a:t>
            </a:r>
            <a:r>
              <a:rPr spc="5" dirty="0"/>
              <a:t>g</a:t>
            </a:r>
            <a:r>
              <a:rPr spc="-25" dirty="0"/>
              <a:t> </a:t>
            </a:r>
            <a:r>
              <a:rPr spc="5" dirty="0"/>
              <a:t>a</a:t>
            </a:r>
            <a:r>
              <a:rPr spc="15" dirty="0"/>
              <a:t>n</a:t>
            </a:r>
            <a:r>
              <a:rPr spc="10" dirty="0"/>
              <a:t>d</a:t>
            </a:r>
            <a:r>
              <a:rPr spc="5" dirty="0"/>
              <a:t> a</a:t>
            </a:r>
            <a:r>
              <a:rPr dirty="0"/>
              <a:t>c</a:t>
            </a:r>
            <a:r>
              <a:rPr spc="20" dirty="0"/>
              <a:t>c</a:t>
            </a:r>
            <a:r>
              <a:rPr spc="-10" dirty="0"/>
              <a:t>e</a:t>
            </a:r>
            <a:r>
              <a:rPr spc="20" dirty="0"/>
              <a:t>s</a:t>
            </a:r>
            <a:r>
              <a:rPr dirty="0"/>
              <a:t>s</a:t>
            </a:r>
            <a:r>
              <a:rPr spc="5" dirty="0"/>
              <a:t>.</a:t>
            </a:r>
          </a:p>
          <a:p>
            <a:pPr marL="2117725" marR="1689735" indent="-188595">
              <a:lnSpc>
                <a:spcPts val="2140"/>
              </a:lnSpc>
              <a:spcBef>
                <a:spcPts val="825"/>
              </a:spcBef>
              <a:buFont typeface="Times New Roman"/>
              <a:buChar char="•"/>
              <a:tabLst>
                <a:tab pos="2118360" algn="l"/>
              </a:tabLst>
            </a:pPr>
            <a:r>
              <a:rPr dirty="0"/>
              <a:t>C</a:t>
            </a:r>
            <a:r>
              <a:rPr spc="15" dirty="0"/>
              <a:t>hoo</a:t>
            </a:r>
            <a:r>
              <a:rPr dirty="0"/>
              <a:t>si</a:t>
            </a:r>
            <a:r>
              <a:rPr spc="15" dirty="0"/>
              <a:t>n</a:t>
            </a:r>
            <a:r>
              <a:rPr spc="5" dirty="0"/>
              <a:t>g</a:t>
            </a:r>
            <a:r>
              <a:rPr spc="-25" dirty="0"/>
              <a:t> </a:t>
            </a:r>
            <a:r>
              <a:rPr spc="-5" dirty="0"/>
              <a:t>t</a:t>
            </a:r>
            <a:r>
              <a:rPr spc="15" dirty="0"/>
              <a:t>h</a:t>
            </a:r>
            <a:r>
              <a:rPr spc="5" dirty="0"/>
              <a:t>e</a:t>
            </a:r>
            <a:r>
              <a:rPr dirty="0"/>
              <a:t> </a:t>
            </a:r>
            <a:r>
              <a:rPr spc="5" dirty="0"/>
              <a:t>r</a:t>
            </a:r>
            <a:r>
              <a:rPr spc="20" dirty="0"/>
              <a:t>i</a:t>
            </a:r>
            <a:r>
              <a:rPr spc="5" dirty="0"/>
              <a:t>g</a:t>
            </a:r>
            <a:r>
              <a:rPr spc="-20" dirty="0"/>
              <a:t>h</a:t>
            </a:r>
            <a:r>
              <a:rPr spc="5" dirty="0"/>
              <a:t>t</a:t>
            </a:r>
            <a:r>
              <a:rPr spc="-15" dirty="0"/>
              <a:t> </a:t>
            </a:r>
            <a:r>
              <a:rPr spc="15" dirty="0"/>
              <a:t>d</a:t>
            </a:r>
            <a:r>
              <a:rPr spc="-15" dirty="0"/>
              <a:t>a</a:t>
            </a:r>
            <a:r>
              <a:rPr spc="-25" dirty="0"/>
              <a:t>t</a:t>
            </a:r>
            <a:r>
              <a:rPr spc="5" dirty="0"/>
              <a:t>a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15" dirty="0"/>
              <a:t>t</a:t>
            </a:r>
            <a:r>
              <a:rPr spc="5" dirty="0"/>
              <a:t>r</a:t>
            </a:r>
            <a:r>
              <a:rPr spc="15" dirty="0"/>
              <a:t>u</a:t>
            </a:r>
            <a:r>
              <a:rPr dirty="0"/>
              <a:t>c</a:t>
            </a:r>
            <a:r>
              <a:rPr spc="-5" dirty="0"/>
              <a:t>t</a:t>
            </a:r>
            <a:r>
              <a:rPr spc="15" dirty="0"/>
              <a:t>u</a:t>
            </a:r>
            <a:r>
              <a:rPr spc="-15" dirty="0"/>
              <a:t>r</a:t>
            </a:r>
            <a:r>
              <a:rPr spc="5" dirty="0"/>
              <a:t>e</a:t>
            </a:r>
            <a:r>
              <a:rPr spc="-20" dirty="0"/>
              <a:t> </a:t>
            </a:r>
            <a:r>
              <a:rPr dirty="0"/>
              <a:t>c</a:t>
            </a:r>
            <a:r>
              <a:rPr spc="5" dirty="0"/>
              <a:t>an</a:t>
            </a:r>
            <a:r>
              <a:rPr spc="-15" dirty="0"/>
              <a:t> </a:t>
            </a:r>
            <a:r>
              <a:rPr spc="20" dirty="0"/>
              <a:t>g</a:t>
            </a:r>
            <a:r>
              <a:rPr spc="-35" dirty="0"/>
              <a:t>r</a:t>
            </a:r>
            <a:r>
              <a:rPr spc="10" dirty="0"/>
              <a:t>e</a:t>
            </a:r>
            <a:r>
              <a:rPr spc="-15" dirty="0"/>
              <a:t>a</a:t>
            </a:r>
            <a:r>
              <a:rPr spc="-5" dirty="0"/>
              <a:t>t</a:t>
            </a:r>
            <a:r>
              <a:rPr spc="5" dirty="0"/>
              <a:t>ly</a:t>
            </a:r>
            <a:r>
              <a:rPr spc="-10" dirty="0"/>
              <a:t> </a:t>
            </a:r>
            <a:r>
              <a:rPr spc="10" dirty="0"/>
              <a:t>im</a:t>
            </a:r>
            <a:r>
              <a:rPr spc="15" dirty="0"/>
              <a:t>p</a:t>
            </a:r>
            <a:r>
              <a:rPr spc="-15" dirty="0"/>
              <a:t>r</a:t>
            </a:r>
            <a:r>
              <a:rPr spc="-5" dirty="0"/>
              <a:t>o</a:t>
            </a:r>
            <a:r>
              <a:rPr spc="-20" dirty="0"/>
              <a:t>v</a:t>
            </a:r>
            <a:r>
              <a:rPr spc="5" dirty="0"/>
              <a:t>e</a:t>
            </a:r>
            <a:r>
              <a:rPr dirty="0"/>
              <a:t> </a:t>
            </a:r>
            <a:r>
              <a:rPr spc="-5" dirty="0"/>
              <a:t>t</a:t>
            </a:r>
            <a:r>
              <a:rPr spc="15" dirty="0"/>
              <a:t>h</a:t>
            </a:r>
            <a:r>
              <a:rPr spc="5" dirty="0"/>
              <a:t>e</a:t>
            </a:r>
            <a:r>
              <a:rPr dirty="0"/>
              <a:t> </a:t>
            </a:r>
            <a:r>
              <a:rPr spc="15" dirty="0"/>
              <a:t>p</a:t>
            </a:r>
            <a:r>
              <a:rPr spc="-10" dirty="0"/>
              <a:t>e</a:t>
            </a:r>
            <a:r>
              <a:rPr spc="25" dirty="0"/>
              <a:t>r</a:t>
            </a:r>
            <a:r>
              <a:rPr spc="-45" dirty="0"/>
              <a:t>f</a:t>
            </a:r>
            <a:r>
              <a:rPr spc="15" dirty="0"/>
              <a:t>o</a:t>
            </a:r>
            <a:r>
              <a:rPr spc="10" dirty="0"/>
              <a:t>rma</a:t>
            </a:r>
            <a:r>
              <a:rPr spc="15" dirty="0"/>
              <a:t>n</a:t>
            </a:r>
            <a:r>
              <a:rPr dirty="0"/>
              <a:t>c</a:t>
            </a:r>
            <a:r>
              <a:rPr spc="5" dirty="0"/>
              <a:t>e</a:t>
            </a:r>
            <a:r>
              <a:rPr spc="-20" dirty="0"/>
              <a:t> </a:t>
            </a:r>
            <a:r>
              <a:rPr spc="15" dirty="0"/>
              <a:t>o</a:t>
            </a:r>
            <a:r>
              <a:rPr spc="5" dirty="0"/>
              <a:t>f</a:t>
            </a:r>
            <a:r>
              <a:rPr dirty="0"/>
              <a:t> </a:t>
            </a:r>
            <a:r>
              <a:rPr spc="5" dirty="0"/>
              <a:t>an</a:t>
            </a:r>
            <a:r>
              <a:rPr dirty="0"/>
              <a:t> </a:t>
            </a:r>
            <a:r>
              <a:rPr spc="5" dirty="0"/>
              <a:t>a</a:t>
            </a:r>
            <a:r>
              <a:rPr spc="15" dirty="0"/>
              <a:t>p</a:t>
            </a:r>
            <a:r>
              <a:rPr dirty="0"/>
              <a:t>plic</a:t>
            </a:r>
            <a:r>
              <a:rPr spc="-15" dirty="0"/>
              <a:t>a</a:t>
            </a:r>
            <a:r>
              <a:rPr spc="-5" dirty="0"/>
              <a:t>t</a:t>
            </a:r>
            <a:r>
              <a:rPr dirty="0"/>
              <a:t>i</a:t>
            </a:r>
            <a:r>
              <a:rPr spc="15" dirty="0"/>
              <a:t>on</a:t>
            </a:r>
            <a:r>
              <a:rPr dirty="0"/>
              <a:t>,</a:t>
            </a:r>
            <a:r>
              <a:rPr spc="-25" dirty="0"/>
              <a:t> </a:t>
            </a:r>
            <a:r>
              <a:rPr spc="5" dirty="0"/>
              <a:t>all</a:t>
            </a:r>
            <a:r>
              <a:rPr spc="-5" dirty="0"/>
              <a:t>o</a:t>
            </a:r>
            <a:r>
              <a:rPr spc="20" dirty="0"/>
              <a:t>w</a:t>
            </a:r>
            <a:r>
              <a:rPr dirty="0"/>
              <a:t>i</a:t>
            </a:r>
            <a:r>
              <a:rPr spc="15" dirty="0"/>
              <a:t>n</a:t>
            </a:r>
            <a:r>
              <a:rPr spc="5" dirty="0"/>
              <a:t>g</a:t>
            </a:r>
            <a:r>
              <a:rPr spc="-25" dirty="0"/>
              <a:t> </a:t>
            </a:r>
            <a:r>
              <a:rPr spc="5" dirty="0"/>
              <a:t>it </a:t>
            </a:r>
            <a:r>
              <a:rPr spc="-25" dirty="0"/>
              <a:t>t</a:t>
            </a:r>
            <a:r>
              <a:rPr spc="10" dirty="0"/>
              <a:t>o</a:t>
            </a:r>
            <a:r>
              <a:rPr dirty="0"/>
              <a:t> </a:t>
            </a:r>
            <a:r>
              <a:rPr spc="15" dirty="0"/>
              <a:t>h</a:t>
            </a:r>
            <a:r>
              <a:rPr spc="5" dirty="0"/>
              <a:t>a</a:t>
            </a:r>
            <a:r>
              <a:rPr spc="15" dirty="0"/>
              <a:t>n</a:t>
            </a:r>
            <a:r>
              <a:rPr dirty="0"/>
              <a:t>d</a:t>
            </a:r>
            <a:r>
              <a:rPr spc="5" dirty="0"/>
              <a:t>le</a:t>
            </a:r>
            <a:r>
              <a:rPr dirty="0"/>
              <a:t> </a:t>
            </a:r>
            <a:r>
              <a:rPr spc="5" dirty="0"/>
              <a:t>la</a:t>
            </a:r>
            <a:r>
              <a:rPr spc="-15" dirty="0"/>
              <a:t>r</a:t>
            </a:r>
            <a:r>
              <a:rPr spc="5" dirty="0"/>
              <a:t>g</a:t>
            </a:r>
            <a:r>
              <a:rPr spc="10" dirty="0"/>
              <a:t>e</a:t>
            </a:r>
            <a:r>
              <a:rPr spc="5" dirty="0"/>
              <a:t>r</a:t>
            </a:r>
            <a:r>
              <a:rPr dirty="0"/>
              <a:t> </a:t>
            </a:r>
            <a:r>
              <a:rPr spc="15" dirty="0"/>
              <a:t>d</a:t>
            </a:r>
            <a:r>
              <a:rPr spc="-35" dirty="0"/>
              <a:t>a</a:t>
            </a:r>
            <a:r>
              <a:rPr spc="-25" dirty="0"/>
              <a:t>t</a:t>
            </a:r>
            <a:r>
              <a:rPr spc="5" dirty="0"/>
              <a:t>a</a:t>
            </a:r>
            <a:r>
              <a:rPr spc="20" dirty="0"/>
              <a:t>s</a:t>
            </a:r>
            <a:r>
              <a:rPr spc="-10" dirty="0"/>
              <a:t>e</a:t>
            </a:r>
            <a:r>
              <a:rPr spc="-5" dirty="0"/>
              <a:t>t</a:t>
            </a:r>
            <a:r>
              <a:rPr spc="5" dirty="0"/>
              <a:t>s</a:t>
            </a:r>
            <a:r>
              <a:rPr spc="10" dirty="0"/>
              <a:t> </a:t>
            </a:r>
            <a:r>
              <a:rPr spc="5" dirty="0"/>
              <a:t>a</a:t>
            </a:r>
            <a:r>
              <a:rPr spc="15" dirty="0"/>
              <a:t>n</a:t>
            </a:r>
            <a:r>
              <a:rPr spc="10" dirty="0"/>
              <a:t>d</a:t>
            </a:r>
            <a:r>
              <a:rPr spc="-15" dirty="0"/>
              <a:t> </a:t>
            </a:r>
            <a:r>
              <a:rPr spc="15" dirty="0"/>
              <a:t>p</a:t>
            </a:r>
            <a:r>
              <a:rPr spc="10" dirty="0"/>
              <a:t>e</a:t>
            </a:r>
            <a:r>
              <a:rPr spc="5" dirty="0"/>
              <a:t>r</a:t>
            </a:r>
            <a:r>
              <a:rPr spc="-45" dirty="0"/>
              <a:t>f</a:t>
            </a:r>
            <a:r>
              <a:rPr spc="15" dirty="0"/>
              <a:t>o</a:t>
            </a:r>
            <a:r>
              <a:rPr spc="10" dirty="0"/>
              <a:t>rm</a:t>
            </a:r>
            <a:r>
              <a:rPr spc="-5" dirty="0"/>
              <a:t> </a:t>
            </a:r>
            <a:r>
              <a:rPr spc="15" dirty="0"/>
              <a:t>mo</a:t>
            </a:r>
            <a:r>
              <a:rPr spc="-15" dirty="0"/>
              <a:t>r</a:t>
            </a:r>
            <a:r>
              <a:rPr spc="5" dirty="0"/>
              <a:t>e</a:t>
            </a:r>
            <a:r>
              <a:rPr spc="-20" dirty="0"/>
              <a:t> </a:t>
            </a:r>
            <a:r>
              <a:rPr spc="-10" dirty="0"/>
              <a:t>e</a:t>
            </a:r>
            <a:r>
              <a:rPr spc="-25" dirty="0"/>
              <a:t>f</a:t>
            </a:r>
            <a:r>
              <a:rPr spc="10" dirty="0"/>
              <a:t>f</a:t>
            </a:r>
            <a:r>
              <a:rPr dirty="0"/>
              <a:t>ici</a:t>
            </a:r>
            <a:r>
              <a:rPr spc="10" dirty="0"/>
              <a:t>e</a:t>
            </a:r>
            <a:r>
              <a:rPr spc="-20" dirty="0"/>
              <a:t>n</a:t>
            </a:r>
            <a:r>
              <a:rPr spc="15" dirty="0"/>
              <a:t>t</a:t>
            </a:r>
            <a:r>
              <a:rPr dirty="0"/>
              <a:t>l</a:t>
            </a:r>
            <a:r>
              <a:rPr spc="-140" dirty="0"/>
              <a:t>y</a:t>
            </a:r>
            <a:r>
              <a:rPr spc="5" dirty="0"/>
              <a:t>.</a:t>
            </a:r>
          </a:p>
          <a:p>
            <a:pPr marL="2117725" marR="1384935" indent="-188595">
              <a:lnSpc>
                <a:spcPct val="91500"/>
              </a:lnSpc>
              <a:spcBef>
                <a:spcPts val="785"/>
              </a:spcBef>
              <a:buFont typeface="Times New Roman"/>
              <a:buChar char="•"/>
              <a:tabLst>
                <a:tab pos="2118360" algn="l"/>
              </a:tabLst>
            </a:pPr>
            <a:r>
              <a:rPr spc="5" dirty="0"/>
              <a:t>Ma</a:t>
            </a:r>
            <a:r>
              <a:rPr dirty="0"/>
              <a:t>s</a:t>
            </a:r>
            <a:r>
              <a:rPr spc="-25" dirty="0"/>
              <a:t>t</a:t>
            </a:r>
            <a:r>
              <a:rPr spc="-10" dirty="0"/>
              <a:t>e</a:t>
            </a:r>
            <a:r>
              <a:rPr spc="5" dirty="0"/>
              <a:t>r</a:t>
            </a:r>
            <a:r>
              <a:rPr spc="20" dirty="0"/>
              <a:t>i</a:t>
            </a:r>
            <a:r>
              <a:rPr dirty="0"/>
              <a:t>n</a:t>
            </a:r>
            <a:r>
              <a:rPr spc="5" dirty="0"/>
              <a:t>g</a:t>
            </a:r>
            <a:r>
              <a:rPr spc="-10" dirty="0"/>
              <a:t> </a:t>
            </a:r>
            <a:r>
              <a:rPr spc="15" dirty="0"/>
              <a:t>d</a:t>
            </a:r>
            <a:r>
              <a:rPr spc="-15" dirty="0"/>
              <a:t>a</a:t>
            </a:r>
            <a:r>
              <a:rPr spc="-25" dirty="0"/>
              <a:t>t</a:t>
            </a:r>
            <a:r>
              <a:rPr spc="5" dirty="0"/>
              <a:t>a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15" dirty="0"/>
              <a:t>t</a:t>
            </a:r>
            <a:r>
              <a:rPr spc="5" dirty="0"/>
              <a:t>r</a:t>
            </a:r>
            <a:r>
              <a:rPr spc="15" dirty="0"/>
              <a:t>u</a:t>
            </a:r>
            <a:r>
              <a:rPr dirty="0"/>
              <a:t>c</a:t>
            </a:r>
            <a:r>
              <a:rPr spc="-5" dirty="0"/>
              <a:t>t</a:t>
            </a:r>
            <a:r>
              <a:rPr spc="15" dirty="0"/>
              <a:t>u</a:t>
            </a:r>
            <a:r>
              <a:rPr spc="-15" dirty="0"/>
              <a:t>r</a:t>
            </a:r>
            <a:r>
              <a:rPr spc="10" dirty="0"/>
              <a:t>e</a:t>
            </a:r>
            <a:r>
              <a:rPr spc="5" dirty="0"/>
              <a:t>s</a:t>
            </a:r>
            <a:r>
              <a:rPr spc="-30" dirty="0"/>
              <a:t> </a:t>
            </a:r>
            <a:r>
              <a:rPr spc="5" dirty="0"/>
              <a:t>is</a:t>
            </a:r>
            <a:r>
              <a:rPr spc="10" dirty="0"/>
              <a:t> </a:t>
            </a:r>
            <a:r>
              <a:rPr spc="-10" dirty="0"/>
              <a:t>e</a:t>
            </a:r>
            <a:r>
              <a:rPr spc="20" dirty="0"/>
              <a:t>s</a:t>
            </a:r>
            <a:r>
              <a:rPr dirty="0"/>
              <a:t>s</a:t>
            </a:r>
            <a:r>
              <a:rPr spc="10" dirty="0"/>
              <a:t>e</a:t>
            </a:r>
            <a:r>
              <a:rPr spc="-20" dirty="0"/>
              <a:t>n</a:t>
            </a:r>
            <a:r>
              <a:rPr spc="15" dirty="0"/>
              <a:t>t</a:t>
            </a:r>
            <a:r>
              <a:rPr dirty="0"/>
              <a:t>i</a:t>
            </a:r>
            <a:r>
              <a:rPr spc="-15" dirty="0"/>
              <a:t>a</a:t>
            </a:r>
            <a:r>
              <a:rPr dirty="0"/>
              <a:t>l</a:t>
            </a:r>
            <a:r>
              <a:rPr spc="15" dirty="0"/>
              <a:t> </a:t>
            </a:r>
            <a:r>
              <a:rPr spc="-45" dirty="0"/>
              <a:t>f</a:t>
            </a:r>
            <a:r>
              <a:rPr spc="15" dirty="0"/>
              <a:t>o</a:t>
            </a:r>
            <a:r>
              <a:rPr spc="5" dirty="0"/>
              <a:t>r</a:t>
            </a:r>
            <a:r>
              <a:rPr spc="-5" dirty="0"/>
              <a:t> </a:t>
            </a:r>
            <a:r>
              <a:rPr spc="15" dirty="0"/>
              <a:t>bu</a:t>
            </a:r>
            <a:r>
              <a:rPr dirty="0"/>
              <a:t>ildi</a:t>
            </a:r>
            <a:r>
              <a:rPr spc="15" dirty="0"/>
              <a:t>n</a:t>
            </a:r>
            <a:r>
              <a:rPr spc="5" dirty="0"/>
              <a:t>g</a:t>
            </a:r>
            <a:r>
              <a:rPr spc="-10" dirty="0"/>
              <a:t> </a:t>
            </a:r>
            <a:r>
              <a:rPr dirty="0"/>
              <a:t>hi</a:t>
            </a:r>
            <a:r>
              <a:rPr spc="20" dirty="0"/>
              <a:t>g</a:t>
            </a:r>
            <a:r>
              <a:rPr dirty="0"/>
              <a:t>h</a:t>
            </a:r>
            <a:r>
              <a:rPr spc="5" dirty="0"/>
              <a:t>-</a:t>
            </a:r>
            <a:r>
              <a:rPr dirty="0"/>
              <a:t> </a:t>
            </a:r>
            <a:r>
              <a:rPr spc="15" dirty="0"/>
              <a:t>p</a:t>
            </a:r>
            <a:r>
              <a:rPr spc="-10" dirty="0"/>
              <a:t>e</a:t>
            </a:r>
            <a:r>
              <a:rPr spc="25" dirty="0"/>
              <a:t>r</a:t>
            </a:r>
            <a:r>
              <a:rPr spc="-45" dirty="0"/>
              <a:t>f</a:t>
            </a:r>
            <a:r>
              <a:rPr spc="15" dirty="0"/>
              <a:t>o</a:t>
            </a:r>
            <a:r>
              <a:rPr spc="10" dirty="0"/>
              <a:t>rma</a:t>
            </a:r>
            <a:r>
              <a:rPr spc="15" dirty="0"/>
              <a:t>n</a:t>
            </a:r>
            <a:r>
              <a:rPr dirty="0"/>
              <a:t>c</a:t>
            </a:r>
            <a:r>
              <a:rPr spc="5" dirty="0"/>
              <a:t>e</a:t>
            </a:r>
            <a:r>
              <a:rPr spc="-20" dirty="0"/>
              <a:t> </a:t>
            </a:r>
            <a:r>
              <a:rPr spc="5" dirty="0"/>
              <a:t>a</a:t>
            </a:r>
            <a:r>
              <a:rPr spc="15" dirty="0"/>
              <a:t>pp</a:t>
            </a:r>
            <a:r>
              <a:rPr dirty="0"/>
              <a:t>lic</a:t>
            </a:r>
            <a:r>
              <a:rPr spc="-35" dirty="0"/>
              <a:t>a</a:t>
            </a:r>
            <a:r>
              <a:rPr spc="15" dirty="0"/>
              <a:t>t</a:t>
            </a:r>
            <a:r>
              <a:rPr dirty="0"/>
              <a:t>i</a:t>
            </a:r>
            <a:r>
              <a:rPr spc="-5" dirty="0"/>
              <a:t>o</a:t>
            </a:r>
            <a:r>
              <a:rPr spc="15" dirty="0"/>
              <a:t>n</a:t>
            </a:r>
            <a:r>
              <a:rPr spc="20" dirty="0"/>
              <a:t>s</a:t>
            </a:r>
            <a:r>
              <a:rPr dirty="0"/>
              <a:t>,</a:t>
            </a:r>
            <a:r>
              <a:rPr spc="-25" dirty="0"/>
              <a:t> </a:t>
            </a:r>
            <a:r>
              <a:rPr dirty="0"/>
              <a:t>s</a:t>
            </a:r>
            <a:r>
              <a:rPr spc="15" dirty="0"/>
              <a:t>o</a:t>
            </a:r>
            <a:r>
              <a:rPr dirty="0"/>
              <a:t>lvi</a:t>
            </a:r>
            <a:r>
              <a:rPr spc="15" dirty="0"/>
              <a:t>n</a:t>
            </a:r>
            <a:r>
              <a:rPr spc="5" dirty="0"/>
              <a:t>g</a:t>
            </a:r>
            <a:r>
              <a:rPr spc="-25" dirty="0"/>
              <a:t> </a:t>
            </a:r>
            <a:r>
              <a:rPr dirty="0"/>
              <a:t>c</a:t>
            </a:r>
            <a:r>
              <a:rPr spc="15" dirty="0"/>
              <a:t>omp</a:t>
            </a:r>
            <a:r>
              <a:rPr dirty="0"/>
              <a:t>l</a:t>
            </a:r>
            <a:r>
              <a:rPr spc="-30" dirty="0"/>
              <a:t>e</a:t>
            </a:r>
            <a:r>
              <a:rPr spc="5" dirty="0"/>
              <a:t>x</a:t>
            </a:r>
            <a:r>
              <a:rPr spc="-15" dirty="0"/>
              <a:t> </a:t>
            </a:r>
            <a:r>
              <a:rPr spc="-20" dirty="0"/>
              <a:t>c</a:t>
            </a:r>
            <a:r>
              <a:rPr spc="15" dirty="0"/>
              <a:t>omp</a:t>
            </a:r>
            <a:r>
              <a:rPr dirty="0"/>
              <a:t>u</a:t>
            </a:r>
            <a:r>
              <a:rPr spc="-5" dirty="0"/>
              <a:t>t</a:t>
            </a:r>
            <a:r>
              <a:rPr spc="-35" dirty="0"/>
              <a:t>a</a:t>
            </a:r>
            <a:r>
              <a:rPr spc="15" dirty="0"/>
              <a:t>t</a:t>
            </a:r>
            <a:r>
              <a:rPr dirty="0"/>
              <a:t>i</a:t>
            </a:r>
            <a:r>
              <a:rPr spc="-5" dirty="0"/>
              <a:t>o</a:t>
            </a:r>
            <a:r>
              <a:rPr spc="15" dirty="0"/>
              <a:t>n</a:t>
            </a:r>
            <a:r>
              <a:rPr spc="5" dirty="0"/>
              <a:t>al</a:t>
            </a:r>
            <a:r>
              <a:rPr dirty="0"/>
              <a:t> </a:t>
            </a:r>
            <a:r>
              <a:rPr spc="15" dirty="0"/>
              <a:t>p</a:t>
            </a:r>
            <a:r>
              <a:rPr spc="-35" dirty="0"/>
              <a:t>r</a:t>
            </a:r>
            <a:r>
              <a:rPr spc="15" dirty="0"/>
              <a:t>ob</a:t>
            </a:r>
            <a:r>
              <a:rPr dirty="0"/>
              <a:t>l</a:t>
            </a:r>
            <a:r>
              <a:rPr spc="-10" dirty="0"/>
              <a:t>e</a:t>
            </a:r>
            <a:r>
              <a:rPr spc="15" dirty="0"/>
              <a:t>m</a:t>
            </a:r>
            <a:r>
              <a:rPr spc="20" dirty="0"/>
              <a:t>s</a:t>
            </a:r>
            <a:r>
              <a:rPr dirty="0"/>
              <a:t>,</a:t>
            </a:r>
            <a:r>
              <a:rPr spc="-25" dirty="0"/>
              <a:t> </a:t>
            </a:r>
            <a:r>
              <a:rPr spc="5" dirty="0"/>
              <a:t>a</a:t>
            </a:r>
            <a:r>
              <a:rPr spc="15" dirty="0"/>
              <a:t>n</a:t>
            </a:r>
            <a:r>
              <a:rPr spc="10" dirty="0"/>
              <a:t>d</a:t>
            </a:r>
            <a:r>
              <a:rPr spc="-15" dirty="0"/>
              <a:t> </a:t>
            </a:r>
            <a:r>
              <a:rPr spc="5" dirty="0"/>
              <a:t>a</a:t>
            </a:r>
            <a:r>
              <a:rPr spc="15" dirty="0"/>
              <a:t>d</a:t>
            </a:r>
            <a:r>
              <a:rPr spc="-20" dirty="0"/>
              <a:t>v</a:t>
            </a:r>
            <a:r>
              <a:rPr spc="5" dirty="0"/>
              <a:t>a</a:t>
            </a:r>
            <a:r>
              <a:rPr spc="15" dirty="0"/>
              <a:t>n</a:t>
            </a:r>
            <a:r>
              <a:rPr dirty="0"/>
              <a:t>ci</a:t>
            </a:r>
            <a:r>
              <a:rPr spc="15" dirty="0"/>
              <a:t>n</a:t>
            </a:r>
            <a:r>
              <a:rPr spc="5" dirty="0"/>
              <a:t>g</a:t>
            </a:r>
            <a:r>
              <a:rPr spc="-10" dirty="0"/>
              <a:t> </a:t>
            </a:r>
            <a:r>
              <a:rPr spc="5" dirty="0"/>
              <a:t>in</a:t>
            </a:r>
            <a:r>
              <a:rPr dirty="0"/>
              <a:t> </a:t>
            </a:r>
            <a:r>
              <a:rPr spc="-5" dirty="0"/>
              <a:t>f</a:t>
            </a:r>
            <a:r>
              <a:rPr dirty="0"/>
              <a:t>i</a:t>
            </a:r>
            <a:r>
              <a:rPr spc="10" dirty="0"/>
              <a:t>e</a:t>
            </a:r>
            <a:r>
              <a:rPr dirty="0"/>
              <a:t>l</a:t>
            </a:r>
            <a:r>
              <a:rPr spc="15" dirty="0"/>
              <a:t>d</a:t>
            </a:r>
            <a:r>
              <a:rPr spc="5" dirty="0"/>
              <a:t>s</a:t>
            </a:r>
            <a:r>
              <a:rPr spc="-10" dirty="0"/>
              <a:t> </a:t>
            </a:r>
            <a:r>
              <a:rPr dirty="0"/>
              <a:t>li</a:t>
            </a:r>
            <a:r>
              <a:rPr spc="-45" dirty="0"/>
              <a:t>k</a:t>
            </a:r>
            <a:r>
              <a:rPr spc="5" dirty="0"/>
              <a:t>e</a:t>
            </a:r>
            <a:r>
              <a:rPr spc="-20" dirty="0"/>
              <a:t> </a:t>
            </a:r>
            <a:r>
              <a:rPr spc="20" dirty="0"/>
              <a:t>s</a:t>
            </a:r>
            <a:r>
              <a:rPr spc="-5" dirty="0"/>
              <a:t>o</a:t>
            </a:r>
            <a:r>
              <a:rPr spc="10" dirty="0"/>
              <a:t>f</a:t>
            </a:r>
            <a:r>
              <a:rPr spc="-5" dirty="0"/>
              <a:t>t</a:t>
            </a:r>
            <a:r>
              <a:rPr spc="-20" dirty="0"/>
              <a:t>w</a:t>
            </a:r>
            <a:r>
              <a:rPr spc="5" dirty="0"/>
              <a:t>a</a:t>
            </a:r>
            <a:r>
              <a:rPr spc="-15" dirty="0"/>
              <a:t>r</a:t>
            </a:r>
            <a:r>
              <a:rPr spc="5" dirty="0"/>
              <a:t>e</a:t>
            </a:r>
            <a:r>
              <a:rPr dirty="0"/>
              <a:t> </a:t>
            </a:r>
            <a:r>
              <a:rPr spc="15" dirty="0"/>
              <a:t>d</a:t>
            </a:r>
            <a:r>
              <a:rPr spc="-10" dirty="0"/>
              <a:t>e</a:t>
            </a:r>
            <a:r>
              <a:rPr spc="-20" dirty="0"/>
              <a:t>v</a:t>
            </a:r>
            <a:r>
              <a:rPr spc="10" dirty="0"/>
              <a:t>e</a:t>
            </a:r>
            <a:r>
              <a:rPr dirty="0"/>
              <a:t>l</a:t>
            </a:r>
            <a:r>
              <a:rPr spc="15" dirty="0"/>
              <a:t>opm</a:t>
            </a:r>
            <a:r>
              <a:rPr spc="-10" dirty="0"/>
              <a:t>e</a:t>
            </a:r>
            <a:r>
              <a:rPr dirty="0"/>
              <a:t>n</a:t>
            </a:r>
            <a:r>
              <a:rPr spc="-5" dirty="0"/>
              <a:t>t</a:t>
            </a:r>
            <a:r>
              <a:rPr dirty="0"/>
              <a:t>,</a:t>
            </a:r>
            <a:r>
              <a:rPr spc="5" dirty="0"/>
              <a:t> A</a:t>
            </a:r>
            <a:r>
              <a:rPr dirty="0"/>
              <a:t>I,</a:t>
            </a:r>
            <a:r>
              <a:rPr spc="-5" dirty="0"/>
              <a:t> </a:t>
            </a:r>
            <a:r>
              <a:rPr spc="5" dirty="0"/>
              <a:t>a</a:t>
            </a:r>
            <a:r>
              <a:rPr spc="15" dirty="0"/>
              <a:t>n</a:t>
            </a:r>
            <a:r>
              <a:rPr spc="10" dirty="0"/>
              <a:t>d</a:t>
            </a:r>
            <a:r>
              <a:rPr spc="-15" dirty="0"/>
              <a:t> </a:t>
            </a:r>
            <a:r>
              <a:rPr spc="15" dirty="0"/>
              <a:t>d</a:t>
            </a:r>
            <a:r>
              <a:rPr spc="-15" dirty="0"/>
              <a:t>a</a:t>
            </a:r>
            <a:r>
              <a:rPr spc="-25" dirty="0"/>
              <a:t>t</a:t>
            </a:r>
            <a:r>
              <a:rPr spc="5" dirty="0"/>
              <a:t>a</a:t>
            </a:r>
            <a:r>
              <a:rPr spc="15" dirty="0"/>
              <a:t> </a:t>
            </a:r>
            <a:r>
              <a:rPr dirty="0"/>
              <a:t>s</a:t>
            </a:r>
            <a:r>
              <a:rPr spc="20" dirty="0"/>
              <a:t>c</a:t>
            </a:r>
            <a:r>
              <a:rPr dirty="0"/>
              <a:t>i</a:t>
            </a:r>
            <a:r>
              <a:rPr spc="-10" dirty="0"/>
              <a:t>e</a:t>
            </a:r>
            <a:r>
              <a:rPr spc="15" dirty="0"/>
              <a:t>n</a:t>
            </a:r>
            <a:r>
              <a:rPr spc="20" dirty="0"/>
              <a:t>c</a:t>
            </a:r>
            <a:r>
              <a:rPr spc="-10" dirty="0"/>
              <a:t>e</a:t>
            </a:r>
            <a:r>
              <a:rPr spc="5" dirty="0"/>
              <a:t>.</a:t>
            </a:r>
          </a:p>
          <a:p>
            <a:pPr marL="1916430" marR="5080" algn="r">
              <a:lnSpc>
                <a:spcPct val="100000"/>
              </a:lnSpc>
              <a:spcBef>
                <a:spcPts val="615"/>
              </a:spcBef>
            </a:pPr>
            <a:r>
              <a:rPr sz="1550" b="1" i="1" spc="-550" dirty="0">
                <a:solidFill>
                  <a:srgbClr val="6B1C34"/>
                </a:solidFill>
                <a:latin typeface="Times New Roman"/>
                <a:cs typeface="Times New Roman"/>
              </a:rPr>
              <a:t>S</a:t>
            </a:r>
            <a:r>
              <a:rPr sz="1550" b="1" i="1" spc="-630" dirty="0">
                <a:solidFill>
                  <a:srgbClr val="6B1C34"/>
                </a:solidFill>
                <a:latin typeface="Times New Roman"/>
                <a:cs typeface="Times New Roman"/>
              </a:rPr>
              <a:t>P</a:t>
            </a:r>
            <a:r>
              <a:rPr sz="1550" b="1" i="1" spc="-615" dirty="0">
                <a:solidFill>
                  <a:srgbClr val="6B1C34"/>
                </a:solidFill>
                <a:latin typeface="Times New Roman"/>
                <a:cs typeface="Times New Roman"/>
              </a:rPr>
              <a:t>A</a:t>
            </a:r>
            <a:r>
              <a:rPr sz="1550" b="1" i="1" spc="-740" dirty="0">
                <a:solidFill>
                  <a:srgbClr val="6B1C34"/>
                </a:solidFill>
                <a:latin typeface="Times New Roman"/>
                <a:cs typeface="Times New Roman"/>
              </a:rPr>
              <a:t>C</a:t>
            </a:r>
            <a:r>
              <a:rPr sz="1550" b="1" i="1" spc="-280" dirty="0">
                <a:solidFill>
                  <a:srgbClr val="6B1C34"/>
                </a:solidFill>
                <a:latin typeface="Times New Roman"/>
                <a:cs typeface="Times New Roman"/>
              </a:rPr>
              <a:t>E</a:t>
            </a:r>
            <a:r>
              <a:rPr sz="1550" b="1" i="1" spc="-670" dirty="0">
                <a:solidFill>
                  <a:srgbClr val="6B1C34"/>
                </a:solidFill>
                <a:latin typeface="Times New Roman"/>
                <a:cs typeface="Times New Roman"/>
              </a:rPr>
              <a:t>U</a:t>
            </a:r>
            <a:r>
              <a:rPr sz="1550" b="1" i="1" spc="-415" dirty="0">
                <a:solidFill>
                  <a:srgbClr val="6B1C34"/>
                </a:solidFill>
                <a:latin typeface="Times New Roman"/>
                <a:cs typeface="Times New Roman"/>
              </a:rPr>
              <a:t>T</a:t>
            </a:r>
            <a:r>
              <a:rPr sz="1550" b="1" i="1" spc="-285" dirty="0">
                <a:solidFill>
                  <a:srgbClr val="6B1C34"/>
                </a:solidFill>
                <a:latin typeface="Times New Roman"/>
                <a:cs typeface="Times New Roman"/>
              </a:rPr>
              <a:t>M</a:t>
            </a:r>
            <a:r>
              <a:rPr sz="1550" b="1" i="1" spc="-695" dirty="0">
                <a:solidFill>
                  <a:srgbClr val="6B1C34"/>
                </a:solidFill>
                <a:latin typeface="Times New Roman"/>
                <a:cs typeface="Times New Roman"/>
              </a:rPr>
              <a:t>K</a:t>
            </a:r>
            <a:r>
              <a:rPr sz="1550" b="1" i="1" spc="-95" dirty="0">
                <a:solidFill>
                  <a:srgbClr val="6B1C34"/>
                </a:solidFill>
                <a:latin typeface="Times New Roman"/>
                <a:cs typeface="Times New Roman"/>
              </a:rPr>
              <a:t>L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6311" y="2467929"/>
            <a:ext cx="233426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495" dirty="0">
                <a:latin typeface="Times New Roman"/>
                <a:cs typeface="Times New Roman"/>
              </a:rPr>
              <a:t>C</a:t>
            </a:r>
            <a:r>
              <a:rPr sz="3300" spc="-160" dirty="0">
                <a:latin typeface="Times New Roman"/>
                <a:cs typeface="Times New Roman"/>
              </a:rPr>
              <a:t>O</a:t>
            </a:r>
            <a:r>
              <a:rPr sz="3300" spc="-210" dirty="0">
                <a:latin typeface="Times New Roman"/>
                <a:cs typeface="Times New Roman"/>
              </a:rPr>
              <a:t>N</a:t>
            </a:r>
            <a:r>
              <a:rPr sz="3300" spc="-465" dirty="0">
                <a:latin typeface="Times New Roman"/>
                <a:cs typeface="Times New Roman"/>
              </a:rPr>
              <a:t>C</a:t>
            </a:r>
            <a:r>
              <a:rPr sz="3300" spc="-700" dirty="0">
                <a:latin typeface="Times New Roman"/>
                <a:cs typeface="Times New Roman"/>
              </a:rPr>
              <a:t>L</a:t>
            </a:r>
            <a:r>
              <a:rPr sz="3300" spc="-250" dirty="0">
                <a:latin typeface="Times New Roman"/>
                <a:cs typeface="Times New Roman"/>
              </a:rPr>
              <a:t>U</a:t>
            </a:r>
            <a:r>
              <a:rPr sz="3300" spc="-305" dirty="0">
                <a:latin typeface="Times New Roman"/>
                <a:cs typeface="Times New Roman"/>
              </a:rPr>
              <a:t>S</a:t>
            </a:r>
            <a:r>
              <a:rPr sz="3300" spc="-225" dirty="0">
                <a:latin typeface="Times New Roman"/>
                <a:cs typeface="Times New Roman"/>
              </a:rPr>
              <a:t>I</a:t>
            </a:r>
            <a:r>
              <a:rPr sz="3300" spc="-190" dirty="0">
                <a:latin typeface="Times New Roman"/>
                <a:cs typeface="Times New Roman"/>
              </a:rPr>
              <a:t>O</a:t>
            </a:r>
            <a:r>
              <a:rPr sz="3300" spc="-215" dirty="0">
                <a:latin typeface="Times New Roman"/>
                <a:cs typeface="Times New Roman"/>
              </a:rPr>
              <a:t>N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051" y="1057656"/>
            <a:ext cx="3703319" cy="26944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3" y="1115567"/>
            <a:ext cx="3682365" cy="2646045"/>
          </a:xfrm>
          <a:custGeom>
            <a:avLst/>
            <a:gdLst/>
            <a:ahLst/>
            <a:cxnLst/>
            <a:rect l="l" t="t" r="r" b="b"/>
            <a:pathLst>
              <a:path w="3682365" h="2646045">
                <a:moveTo>
                  <a:pt x="518160" y="2645664"/>
                </a:moveTo>
                <a:lnTo>
                  <a:pt x="516636" y="2644140"/>
                </a:lnTo>
                <a:lnTo>
                  <a:pt x="516636" y="2642616"/>
                </a:lnTo>
                <a:lnTo>
                  <a:pt x="0" y="992124"/>
                </a:lnTo>
                <a:lnTo>
                  <a:pt x="0" y="990600"/>
                </a:lnTo>
                <a:lnTo>
                  <a:pt x="1524" y="987552"/>
                </a:lnTo>
                <a:lnTo>
                  <a:pt x="3048" y="987552"/>
                </a:lnTo>
                <a:lnTo>
                  <a:pt x="3160775" y="1524"/>
                </a:lnTo>
                <a:lnTo>
                  <a:pt x="3163824" y="0"/>
                </a:lnTo>
                <a:lnTo>
                  <a:pt x="3165348" y="1524"/>
                </a:lnTo>
                <a:lnTo>
                  <a:pt x="3165348" y="3048"/>
                </a:lnTo>
                <a:lnTo>
                  <a:pt x="3166302" y="6096"/>
                </a:lnTo>
                <a:lnTo>
                  <a:pt x="3157727" y="6096"/>
                </a:lnTo>
                <a:lnTo>
                  <a:pt x="3158705" y="9220"/>
                </a:lnTo>
                <a:lnTo>
                  <a:pt x="25588" y="989076"/>
                </a:lnTo>
                <a:lnTo>
                  <a:pt x="7620" y="989076"/>
                </a:lnTo>
                <a:lnTo>
                  <a:pt x="6096" y="995172"/>
                </a:lnTo>
                <a:lnTo>
                  <a:pt x="9522" y="995172"/>
                </a:lnTo>
                <a:lnTo>
                  <a:pt x="521459" y="2635489"/>
                </a:lnTo>
                <a:lnTo>
                  <a:pt x="518160" y="2636520"/>
                </a:lnTo>
                <a:lnTo>
                  <a:pt x="522732" y="2639568"/>
                </a:lnTo>
                <a:lnTo>
                  <a:pt x="535849" y="2639568"/>
                </a:lnTo>
                <a:lnTo>
                  <a:pt x="521208" y="2644140"/>
                </a:lnTo>
                <a:lnTo>
                  <a:pt x="518160" y="2645664"/>
                </a:lnTo>
                <a:close/>
              </a:path>
              <a:path w="3682365" h="2646045">
                <a:moveTo>
                  <a:pt x="3158705" y="9220"/>
                </a:moveTo>
                <a:lnTo>
                  <a:pt x="3157727" y="6096"/>
                </a:lnTo>
                <a:lnTo>
                  <a:pt x="3163824" y="7620"/>
                </a:lnTo>
                <a:lnTo>
                  <a:pt x="3158705" y="9220"/>
                </a:lnTo>
                <a:close/>
              </a:path>
              <a:path w="3682365" h="2646045">
                <a:moveTo>
                  <a:pt x="3672761" y="1651468"/>
                </a:moveTo>
                <a:lnTo>
                  <a:pt x="3158705" y="9220"/>
                </a:lnTo>
                <a:lnTo>
                  <a:pt x="3163824" y="7620"/>
                </a:lnTo>
                <a:lnTo>
                  <a:pt x="3157727" y="6096"/>
                </a:lnTo>
                <a:lnTo>
                  <a:pt x="3166302" y="6096"/>
                </a:lnTo>
                <a:lnTo>
                  <a:pt x="3681029" y="1650492"/>
                </a:lnTo>
                <a:lnTo>
                  <a:pt x="3675888" y="1650492"/>
                </a:lnTo>
                <a:lnTo>
                  <a:pt x="3672761" y="1651468"/>
                </a:lnTo>
                <a:close/>
              </a:path>
              <a:path w="3682365" h="2646045">
                <a:moveTo>
                  <a:pt x="6096" y="995172"/>
                </a:moveTo>
                <a:lnTo>
                  <a:pt x="7620" y="989076"/>
                </a:lnTo>
                <a:lnTo>
                  <a:pt x="9217" y="994195"/>
                </a:lnTo>
                <a:lnTo>
                  <a:pt x="6096" y="995172"/>
                </a:lnTo>
                <a:close/>
              </a:path>
              <a:path w="3682365" h="2646045">
                <a:moveTo>
                  <a:pt x="9217" y="994195"/>
                </a:moveTo>
                <a:lnTo>
                  <a:pt x="7620" y="989076"/>
                </a:lnTo>
                <a:lnTo>
                  <a:pt x="25588" y="989076"/>
                </a:lnTo>
                <a:lnTo>
                  <a:pt x="9217" y="994195"/>
                </a:lnTo>
                <a:close/>
              </a:path>
              <a:path w="3682365" h="2646045">
                <a:moveTo>
                  <a:pt x="9522" y="995172"/>
                </a:moveTo>
                <a:lnTo>
                  <a:pt x="6096" y="995172"/>
                </a:lnTo>
                <a:lnTo>
                  <a:pt x="9217" y="994195"/>
                </a:lnTo>
                <a:lnTo>
                  <a:pt x="9522" y="995172"/>
                </a:lnTo>
                <a:close/>
              </a:path>
              <a:path w="3682365" h="2646045">
                <a:moveTo>
                  <a:pt x="3674364" y="1656588"/>
                </a:moveTo>
                <a:lnTo>
                  <a:pt x="3672761" y="1651468"/>
                </a:lnTo>
                <a:lnTo>
                  <a:pt x="3675888" y="1650492"/>
                </a:lnTo>
                <a:lnTo>
                  <a:pt x="3674364" y="1656588"/>
                </a:lnTo>
                <a:close/>
              </a:path>
              <a:path w="3682365" h="2646045">
                <a:moveTo>
                  <a:pt x="3681221" y="1656588"/>
                </a:moveTo>
                <a:lnTo>
                  <a:pt x="3674364" y="1656588"/>
                </a:lnTo>
                <a:lnTo>
                  <a:pt x="3675888" y="1650492"/>
                </a:lnTo>
                <a:lnTo>
                  <a:pt x="3681029" y="1650492"/>
                </a:lnTo>
                <a:lnTo>
                  <a:pt x="3681983" y="1653540"/>
                </a:lnTo>
                <a:lnTo>
                  <a:pt x="3681983" y="1655064"/>
                </a:lnTo>
                <a:lnTo>
                  <a:pt x="3681221" y="1656588"/>
                </a:lnTo>
                <a:close/>
              </a:path>
              <a:path w="3682365" h="2646045">
                <a:moveTo>
                  <a:pt x="535849" y="2639568"/>
                </a:moveTo>
                <a:lnTo>
                  <a:pt x="522732" y="2639568"/>
                </a:lnTo>
                <a:lnTo>
                  <a:pt x="521459" y="2635489"/>
                </a:lnTo>
                <a:lnTo>
                  <a:pt x="3672761" y="1651468"/>
                </a:lnTo>
                <a:lnTo>
                  <a:pt x="3674364" y="1656588"/>
                </a:lnTo>
                <a:lnTo>
                  <a:pt x="3681221" y="1656588"/>
                </a:lnTo>
                <a:lnTo>
                  <a:pt x="3680459" y="1658112"/>
                </a:lnTo>
                <a:lnTo>
                  <a:pt x="3678935" y="1658112"/>
                </a:lnTo>
                <a:lnTo>
                  <a:pt x="535849" y="2639568"/>
                </a:lnTo>
                <a:close/>
              </a:path>
              <a:path w="3682365" h="2646045">
                <a:moveTo>
                  <a:pt x="522732" y="2639568"/>
                </a:moveTo>
                <a:lnTo>
                  <a:pt x="518160" y="2636520"/>
                </a:lnTo>
                <a:lnTo>
                  <a:pt x="521459" y="2635489"/>
                </a:lnTo>
                <a:lnTo>
                  <a:pt x="522732" y="263956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6"/>
            <a:ext cx="2575559" cy="3685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9516" y="3304032"/>
            <a:ext cx="2336800" cy="3148965"/>
          </a:xfrm>
          <a:custGeom>
            <a:avLst/>
            <a:gdLst/>
            <a:ahLst/>
            <a:cxnLst/>
            <a:rect l="l" t="t" r="r" b="b"/>
            <a:pathLst>
              <a:path w="2336800" h="3148965">
                <a:moveTo>
                  <a:pt x="1274063" y="3148583"/>
                </a:moveTo>
                <a:lnTo>
                  <a:pt x="0" y="865632"/>
                </a:lnTo>
                <a:lnTo>
                  <a:pt x="1062228" y="0"/>
                </a:lnTo>
                <a:lnTo>
                  <a:pt x="2336291" y="2282951"/>
                </a:lnTo>
                <a:lnTo>
                  <a:pt x="1274063" y="31485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3372" y="5308092"/>
            <a:ext cx="1850389" cy="1408430"/>
          </a:xfrm>
          <a:custGeom>
            <a:avLst/>
            <a:gdLst/>
            <a:ahLst/>
            <a:cxnLst/>
            <a:rect l="l" t="t" r="r" b="b"/>
            <a:pathLst>
              <a:path w="1850389" h="1408429">
                <a:moveTo>
                  <a:pt x="1850261" y="1408175"/>
                </a:moveTo>
                <a:lnTo>
                  <a:pt x="868964" y="1408175"/>
                </a:lnTo>
                <a:lnTo>
                  <a:pt x="304799" y="1402079"/>
                </a:lnTo>
                <a:lnTo>
                  <a:pt x="0" y="867155"/>
                </a:lnTo>
                <a:lnTo>
                  <a:pt x="1062227" y="0"/>
                </a:lnTo>
                <a:lnTo>
                  <a:pt x="1850261" y="140817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5648" y="1057656"/>
            <a:ext cx="1982723" cy="1917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" y="1057655"/>
            <a:ext cx="1505712" cy="5658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695" y="4146804"/>
            <a:ext cx="1716023" cy="2456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7883" y="6199632"/>
            <a:ext cx="652271" cy="3459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057655"/>
            <a:ext cx="6444996" cy="56586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03293" y="3132033"/>
            <a:ext cx="21818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50" spc="-2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950" spc="-409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3950" spc="-2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950" spc="-20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950" spc="-3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3950" spc="-1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950" spc="-6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950" spc="-509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056" y="4639549"/>
            <a:ext cx="3988435" cy="94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300" spc="-250" dirty="0">
                <a:solidFill>
                  <a:srgbClr val="6B1C34"/>
                </a:solidFill>
                <a:latin typeface="Times New Roman"/>
                <a:cs typeface="Times New Roman"/>
              </a:rPr>
              <a:t>U</a:t>
            </a:r>
            <a:r>
              <a:rPr sz="3300" spc="-210" dirty="0">
                <a:solidFill>
                  <a:srgbClr val="6B1C34"/>
                </a:solidFill>
                <a:latin typeface="Times New Roman"/>
                <a:cs typeface="Times New Roman"/>
              </a:rPr>
              <a:t>N</a:t>
            </a:r>
            <a:r>
              <a:rPr sz="3300" spc="-225" dirty="0">
                <a:solidFill>
                  <a:srgbClr val="6B1C34"/>
                </a:solidFill>
                <a:latin typeface="Times New Roman"/>
                <a:cs typeface="Times New Roman"/>
              </a:rPr>
              <a:t>I</a:t>
            </a:r>
            <a:r>
              <a:rPr sz="3300" spc="-459" dirty="0">
                <a:solidFill>
                  <a:srgbClr val="6B1C34"/>
                </a:solidFill>
                <a:latin typeface="Times New Roman"/>
                <a:cs typeface="Times New Roman"/>
              </a:rPr>
              <a:t>V</a:t>
            </a:r>
            <a:r>
              <a:rPr sz="3300" spc="-415" dirty="0">
                <a:solidFill>
                  <a:srgbClr val="6B1C34"/>
                </a:solidFill>
                <a:latin typeface="Times New Roman"/>
                <a:cs typeface="Times New Roman"/>
              </a:rPr>
              <a:t>E</a:t>
            </a:r>
            <a:r>
              <a:rPr sz="3300" spc="-335" dirty="0">
                <a:solidFill>
                  <a:srgbClr val="6B1C34"/>
                </a:solidFill>
                <a:latin typeface="Times New Roman"/>
                <a:cs typeface="Times New Roman"/>
              </a:rPr>
              <a:t>RS</a:t>
            </a:r>
            <a:r>
              <a:rPr sz="3300" spc="-225" dirty="0">
                <a:solidFill>
                  <a:srgbClr val="6B1C34"/>
                </a:solidFill>
                <a:latin typeface="Times New Roman"/>
                <a:cs typeface="Times New Roman"/>
              </a:rPr>
              <a:t>I</a:t>
            </a:r>
            <a:r>
              <a:rPr sz="3300" spc="-405" dirty="0">
                <a:solidFill>
                  <a:srgbClr val="6B1C34"/>
                </a:solidFill>
                <a:latin typeface="Times New Roman"/>
                <a:cs typeface="Times New Roman"/>
              </a:rPr>
              <a:t>T</a:t>
            </a:r>
            <a:r>
              <a:rPr sz="3300" spc="-235" dirty="0">
                <a:solidFill>
                  <a:srgbClr val="6B1C34"/>
                </a:solidFill>
                <a:latin typeface="Times New Roman"/>
                <a:cs typeface="Times New Roman"/>
              </a:rPr>
              <a:t>I</a:t>
            </a:r>
            <a:r>
              <a:rPr sz="3300" spc="-175" dirty="0">
                <a:solidFill>
                  <a:srgbClr val="6B1C34"/>
                </a:solidFill>
                <a:latin typeface="Times New Roman"/>
                <a:cs typeface="Times New Roman"/>
              </a:rPr>
              <a:t> </a:t>
            </a:r>
            <a:r>
              <a:rPr sz="3300" spc="-405" dirty="0">
                <a:solidFill>
                  <a:srgbClr val="6B1C34"/>
                </a:solidFill>
                <a:latin typeface="Times New Roman"/>
                <a:cs typeface="Times New Roman"/>
              </a:rPr>
              <a:t>T</a:t>
            </a:r>
            <a:r>
              <a:rPr sz="3300" spc="-415" dirty="0">
                <a:solidFill>
                  <a:srgbClr val="6B1C34"/>
                </a:solidFill>
                <a:latin typeface="Times New Roman"/>
                <a:cs typeface="Times New Roman"/>
              </a:rPr>
              <a:t>E</a:t>
            </a:r>
            <a:r>
              <a:rPr sz="3300" spc="-590" dirty="0">
                <a:solidFill>
                  <a:srgbClr val="6B1C34"/>
                </a:solidFill>
                <a:latin typeface="Times New Roman"/>
                <a:cs typeface="Times New Roman"/>
              </a:rPr>
              <a:t>K</a:t>
            </a:r>
            <a:r>
              <a:rPr sz="3300" spc="-210" dirty="0">
                <a:solidFill>
                  <a:srgbClr val="6B1C34"/>
                </a:solidFill>
                <a:latin typeface="Times New Roman"/>
                <a:cs typeface="Times New Roman"/>
              </a:rPr>
              <a:t>N</a:t>
            </a:r>
            <a:r>
              <a:rPr sz="3300" spc="-190" dirty="0">
                <a:solidFill>
                  <a:srgbClr val="6B1C34"/>
                </a:solidFill>
                <a:latin typeface="Times New Roman"/>
                <a:cs typeface="Times New Roman"/>
              </a:rPr>
              <a:t>O</a:t>
            </a:r>
            <a:r>
              <a:rPr sz="3300" spc="-635" dirty="0">
                <a:solidFill>
                  <a:srgbClr val="6B1C34"/>
                </a:solidFill>
                <a:latin typeface="Times New Roman"/>
                <a:cs typeface="Times New Roman"/>
              </a:rPr>
              <a:t>L</a:t>
            </a:r>
            <a:r>
              <a:rPr sz="3300" spc="-160" dirty="0">
                <a:solidFill>
                  <a:srgbClr val="6B1C34"/>
                </a:solidFill>
                <a:latin typeface="Times New Roman"/>
                <a:cs typeface="Times New Roman"/>
              </a:rPr>
              <a:t>O</a:t>
            </a:r>
            <a:r>
              <a:rPr sz="3300" spc="-280" dirty="0">
                <a:solidFill>
                  <a:srgbClr val="6B1C34"/>
                </a:solidFill>
                <a:latin typeface="Times New Roman"/>
                <a:cs typeface="Times New Roman"/>
              </a:rPr>
              <a:t>G</a:t>
            </a:r>
            <a:r>
              <a:rPr sz="3300" spc="-235" dirty="0">
                <a:solidFill>
                  <a:srgbClr val="6B1C34"/>
                </a:solidFill>
                <a:latin typeface="Times New Roman"/>
                <a:cs typeface="Times New Roman"/>
              </a:rPr>
              <a:t>I</a:t>
            </a:r>
            <a:r>
              <a:rPr sz="3300" spc="-90" dirty="0">
                <a:solidFill>
                  <a:srgbClr val="6B1C34"/>
                </a:solidFill>
                <a:latin typeface="Times New Roman"/>
                <a:cs typeface="Times New Roman"/>
              </a:rPr>
              <a:t> </a:t>
            </a:r>
            <a:r>
              <a:rPr sz="3300" spc="-75" dirty="0">
                <a:solidFill>
                  <a:srgbClr val="6B1C34"/>
                </a:solidFill>
                <a:latin typeface="Times New Roman"/>
                <a:cs typeface="Times New Roman"/>
              </a:rPr>
              <a:t>M</a:t>
            </a:r>
            <a:r>
              <a:rPr sz="3300" spc="-390" dirty="0">
                <a:solidFill>
                  <a:srgbClr val="6B1C34"/>
                </a:solidFill>
                <a:latin typeface="Times New Roman"/>
                <a:cs typeface="Times New Roman"/>
              </a:rPr>
              <a:t>A</a:t>
            </a:r>
            <a:r>
              <a:rPr sz="3300" spc="-635" dirty="0">
                <a:solidFill>
                  <a:srgbClr val="6B1C34"/>
                </a:solidFill>
                <a:latin typeface="Times New Roman"/>
                <a:cs typeface="Times New Roman"/>
              </a:rPr>
              <a:t>L</a:t>
            </a:r>
            <a:r>
              <a:rPr sz="3300" spc="-390" dirty="0">
                <a:solidFill>
                  <a:srgbClr val="6B1C34"/>
                </a:solidFill>
                <a:latin typeface="Times New Roman"/>
                <a:cs typeface="Times New Roman"/>
              </a:rPr>
              <a:t>A</a:t>
            </a:r>
            <a:r>
              <a:rPr sz="3300" spc="-695" dirty="0">
                <a:solidFill>
                  <a:srgbClr val="6B1C34"/>
                </a:solidFill>
                <a:latin typeface="Times New Roman"/>
                <a:cs typeface="Times New Roman"/>
              </a:rPr>
              <a:t>Y</a:t>
            </a:r>
            <a:r>
              <a:rPr sz="3300" spc="-305" dirty="0">
                <a:solidFill>
                  <a:srgbClr val="6B1C34"/>
                </a:solidFill>
                <a:latin typeface="Times New Roman"/>
                <a:cs typeface="Times New Roman"/>
              </a:rPr>
              <a:t>S</a:t>
            </a:r>
            <a:r>
              <a:rPr sz="3300" spc="-254" dirty="0">
                <a:solidFill>
                  <a:srgbClr val="6B1C34"/>
                </a:solidFill>
                <a:latin typeface="Times New Roman"/>
                <a:cs typeface="Times New Roman"/>
              </a:rPr>
              <a:t>I</a:t>
            </a:r>
            <a:r>
              <a:rPr sz="3300" spc="-405" dirty="0">
                <a:solidFill>
                  <a:srgbClr val="6B1C34"/>
                </a:solidFill>
                <a:latin typeface="Times New Roman"/>
                <a:cs typeface="Times New Roman"/>
              </a:rPr>
              <a:t>A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6572" y="1184147"/>
            <a:ext cx="2758440" cy="9113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6525768"/>
            <a:ext cx="8487410" cy="0"/>
          </a:xfrm>
          <a:custGeom>
            <a:avLst/>
            <a:gdLst/>
            <a:ahLst/>
            <a:cxnLst/>
            <a:rect l="l" t="t" r="r" b="b"/>
            <a:pathLst>
              <a:path w="8487410">
                <a:moveTo>
                  <a:pt x="0" y="0"/>
                </a:moveTo>
                <a:lnTo>
                  <a:pt x="8487155" y="0"/>
                </a:lnTo>
              </a:path>
            </a:pathLst>
          </a:custGeom>
          <a:ln w="25653">
            <a:solidFill>
              <a:srgbClr val="9A2D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51420" y="6155349"/>
            <a:ext cx="1365250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b="1" i="1" spc="-550" dirty="0">
                <a:solidFill>
                  <a:srgbClr val="6B1C34"/>
                </a:solidFill>
                <a:latin typeface="Times New Roman"/>
                <a:cs typeface="Times New Roman"/>
              </a:rPr>
              <a:t>S</a:t>
            </a:r>
            <a:r>
              <a:rPr sz="1550" b="1" i="1" spc="-630" dirty="0">
                <a:solidFill>
                  <a:srgbClr val="6B1C34"/>
                </a:solidFill>
                <a:latin typeface="Times New Roman"/>
                <a:cs typeface="Times New Roman"/>
              </a:rPr>
              <a:t>P</a:t>
            </a:r>
            <a:r>
              <a:rPr sz="1550" b="1" i="1" spc="-615" dirty="0">
                <a:solidFill>
                  <a:srgbClr val="6B1C34"/>
                </a:solidFill>
                <a:latin typeface="Times New Roman"/>
                <a:cs typeface="Times New Roman"/>
              </a:rPr>
              <a:t>A</a:t>
            </a:r>
            <a:r>
              <a:rPr sz="1550" b="1" i="1" spc="-740" dirty="0">
                <a:solidFill>
                  <a:srgbClr val="6B1C34"/>
                </a:solidFill>
                <a:latin typeface="Times New Roman"/>
                <a:cs typeface="Times New Roman"/>
              </a:rPr>
              <a:t>C</a:t>
            </a:r>
            <a:r>
              <a:rPr sz="1550" b="1" i="1" spc="-280" dirty="0">
                <a:solidFill>
                  <a:srgbClr val="6B1C34"/>
                </a:solidFill>
                <a:latin typeface="Times New Roman"/>
                <a:cs typeface="Times New Roman"/>
              </a:rPr>
              <a:t>E</a:t>
            </a:r>
            <a:r>
              <a:rPr sz="1550" b="1" i="1" spc="-670" dirty="0">
                <a:solidFill>
                  <a:srgbClr val="6B1C34"/>
                </a:solidFill>
                <a:latin typeface="Times New Roman"/>
                <a:cs typeface="Times New Roman"/>
              </a:rPr>
              <a:t>U</a:t>
            </a:r>
            <a:r>
              <a:rPr sz="1550" b="1" i="1" spc="-415" dirty="0">
                <a:solidFill>
                  <a:srgbClr val="6B1C34"/>
                </a:solidFill>
                <a:latin typeface="Times New Roman"/>
                <a:cs typeface="Times New Roman"/>
              </a:rPr>
              <a:t>T</a:t>
            </a:r>
            <a:r>
              <a:rPr sz="1550" b="1" i="1" spc="-285" dirty="0">
                <a:solidFill>
                  <a:srgbClr val="6B1C34"/>
                </a:solidFill>
                <a:latin typeface="Times New Roman"/>
                <a:cs typeface="Times New Roman"/>
              </a:rPr>
              <a:t>M</a:t>
            </a:r>
            <a:r>
              <a:rPr sz="1550" b="1" i="1" spc="-695" dirty="0">
                <a:solidFill>
                  <a:srgbClr val="6B1C34"/>
                </a:solidFill>
                <a:latin typeface="Times New Roman"/>
                <a:cs typeface="Times New Roman"/>
              </a:rPr>
              <a:t>K</a:t>
            </a:r>
            <a:r>
              <a:rPr sz="1550" b="1" i="1" spc="-95" dirty="0">
                <a:solidFill>
                  <a:srgbClr val="6B1C34"/>
                </a:solidFill>
                <a:latin typeface="Times New Roman"/>
                <a:cs typeface="Times New Roman"/>
              </a:rPr>
              <a:t>L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15" dirty="0"/>
              <a:t>E</a:t>
            </a:r>
            <a:r>
              <a:rPr spc="-250" dirty="0"/>
              <a:t>x</a:t>
            </a:r>
            <a:r>
              <a:rPr spc="180" dirty="0"/>
              <a:t>e</a:t>
            </a:r>
            <a:r>
              <a:rPr spc="15" dirty="0"/>
              <a:t>r</a:t>
            </a:r>
            <a:r>
              <a:rPr spc="-85" dirty="0"/>
              <a:t>c</a:t>
            </a:r>
            <a:r>
              <a:rPr spc="-95" dirty="0"/>
              <a:t>i</a:t>
            </a:r>
            <a:r>
              <a:rPr spc="30" dirty="0"/>
              <a:t>s</a:t>
            </a:r>
            <a:r>
              <a:rPr spc="190" dirty="0"/>
              <a:t>e</a:t>
            </a:r>
            <a:r>
              <a:rPr spc="-80" dirty="0"/>
              <a:t> </a:t>
            </a:r>
            <a:r>
              <a:rPr spc="25" dirty="0"/>
              <a:t>1</a:t>
            </a:r>
            <a:r>
              <a:rPr spc="-20" dirty="0"/>
              <a:t>:</a:t>
            </a:r>
            <a:r>
              <a:rPr spc="-85" dirty="0"/>
              <a:t> </a:t>
            </a:r>
            <a:r>
              <a:rPr spc="-310" dirty="0"/>
              <a:t>D</a:t>
            </a:r>
            <a:r>
              <a:rPr spc="-130" dirty="0"/>
              <a:t>i</a:t>
            </a:r>
            <a:r>
              <a:rPr spc="30" dirty="0"/>
              <a:t>s</a:t>
            </a:r>
            <a:r>
              <a:rPr spc="-85" dirty="0"/>
              <a:t>c</a:t>
            </a:r>
            <a:r>
              <a:rPr spc="125" dirty="0"/>
              <a:t>u</a:t>
            </a:r>
            <a:r>
              <a:rPr spc="30" dirty="0"/>
              <a:t>ss</a:t>
            </a:r>
            <a:r>
              <a:rPr spc="-95" dirty="0"/>
              <a:t>i</a:t>
            </a:r>
            <a:r>
              <a:rPr spc="125" dirty="0"/>
              <a:t>o</a:t>
            </a:r>
            <a:r>
              <a:rPr spc="114" dirty="0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3671" y="2425614"/>
            <a:ext cx="3632200" cy="3684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46075">
              <a:lnSpc>
                <a:spcPct val="131500"/>
              </a:lnSpc>
            </a:pPr>
            <a:r>
              <a:rPr sz="1650" spc="-155" dirty="0">
                <a:latin typeface="Times New Roman"/>
                <a:cs typeface="Times New Roman"/>
              </a:rPr>
              <a:t>D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-50" dirty="0">
                <a:latin typeface="Times New Roman"/>
                <a:cs typeface="Times New Roman"/>
              </a:rPr>
              <a:t>i</a:t>
            </a:r>
            <a:r>
              <a:rPr sz="1650" spc="-55" dirty="0">
                <a:latin typeface="Times New Roman"/>
                <a:cs typeface="Times New Roman"/>
              </a:rPr>
              <a:t>g</a:t>
            </a:r>
            <a:r>
              <a:rPr sz="1650" spc="55" dirty="0">
                <a:latin typeface="Times New Roman"/>
                <a:cs typeface="Times New Roman"/>
              </a:rPr>
              <a:t>n</a:t>
            </a:r>
            <a:r>
              <a:rPr sz="1650" spc="-45" dirty="0">
                <a:latin typeface="Times New Roman"/>
                <a:cs typeface="Times New Roman"/>
              </a:rPr>
              <a:t> </a:t>
            </a:r>
            <a:r>
              <a:rPr sz="1650" spc="80" dirty="0">
                <a:latin typeface="Times New Roman"/>
                <a:cs typeface="Times New Roman"/>
              </a:rPr>
              <a:t>a</a:t>
            </a:r>
            <a:r>
              <a:rPr sz="1650" spc="-55" dirty="0">
                <a:latin typeface="Times New Roman"/>
                <a:cs typeface="Times New Roman"/>
              </a:rPr>
              <a:t> </a:t>
            </a:r>
            <a:r>
              <a:rPr sz="1650" spc="-305" dirty="0">
                <a:latin typeface="Times New Roman"/>
                <a:cs typeface="Times New Roman"/>
              </a:rPr>
              <a:t>L</a:t>
            </a:r>
            <a:r>
              <a:rPr sz="1650" spc="-65" dirty="0">
                <a:latin typeface="Times New Roman"/>
                <a:cs typeface="Times New Roman"/>
              </a:rPr>
              <a:t>i</a:t>
            </a:r>
            <a:r>
              <a:rPr sz="1650" spc="60" dirty="0">
                <a:latin typeface="Times New Roman"/>
                <a:cs typeface="Times New Roman"/>
              </a:rPr>
              <a:t>b</a:t>
            </a:r>
            <a:r>
              <a:rPr sz="1650" spc="-15" dirty="0">
                <a:latin typeface="Times New Roman"/>
                <a:cs typeface="Times New Roman"/>
              </a:rPr>
              <a:t>r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50" dirty="0">
                <a:latin typeface="Times New Roman"/>
                <a:cs typeface="Times New Roman"/>
              </a:rPr>
              <a:t>r</a:t>
            </a:r>
            <a:r>
              <a:rPr sz="1650" spc="-50" dirty="0">
                <a:latin typeface="Times New Roman"/>
                <a:cs typeface="Times New Roman"/>
              </a:rPr>
              <a:t>y</a:t>
            </a:r>
            <a:r>
              <a:rPr sz="1650" spc="-70" dirty="0">
                <a:latin typeface="Times New Roman"/>
                <a:cs typeface="Times New Roman"/>
              </a:rPr>
              <a:t> </a:t>
            </a:r>
            <a:r>
              <a:rPr sz="1650" spc="-20" dirty="0">
                <a:latin typeface="Times New Roman"/>
                <a:cs typeface="Times New Roman"/>
              </a:rPr>
              <a:t>M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60" dirty="0">
                <a:latin typeface="Times New Roman"/>
                <a:cs typeface="Times New Roman"/>
              </a:rPr>
              <a:t>n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-55" dirty="0">
                <a:latin typeface="Times New Roman"/>
                <a:cs typeface="Times New Roman"/>
              </a:rPr>
              <a:t>g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45" dirty="0">
                <a:latin typeface="Times New Roman"/>
                <a:cs typeface="Times New Roman"/>
              </a:rPr>
              <a:t>m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45" dirty="0">
                <a:latin typeface="Times New Roman"/>
                <a:cs typeface="Times New Roman"/>
              </a:rPr>
              <a:t>n</a:t>
            </a:r>
            <a:r>
              <a:rPr sz="1650" spc="110" dirty="0">
                <a:latin typeface="Times New Roman"/>
                <a:cs typeface="Times New Roman"/>
              </a:rPr>
              <a:t>t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Times New Roman"/>
                <a:cs typeface="Times New Roman"/>
              </a:rPr>
              <a:t>S</a:t>
            </a:r>
            <a:r>
              <a:rPr sz="1650" spc="-75" dirty="0">
                <a:latin typeface="Times New Roman"/>
                <a:cs typeface="Times New Roman"/>
              </a:rPr>
              <a:t>y</a:t>
            </a:r>
            <a:r>
              <a:rPr sz="1650" spc="-5" dirty="0">
                <a:latin typeface="Times New Roman"/>
                <a:cs typeface="Times New Roman"/>
              </a:rPr>
              <a:t>s</a:t>
            </a:r>
            <a:r>
              <a:rPr sz="1650" spc="80" dirty="0">
                <a:latin typeface="Times New Roman"/>
                <a:cs typeface="Times New Roman"/>
              </a:rPr>
              <a:t>t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50" dirty="0">
                <a:latin typeface="Times New Roman"/>
                <a:cs typeface="Times New Roman"/>
              </a:rPr>
              <a:t>m</a:t>
            </a:r>
            <a:r>
              <a:rPr sz="1650" spc="15" dirty="0">
                <a:latin typeface="Times New Roman"/>
                <a:cs typeface="Times New Roman"/>
              </a:rPr>
              <a:t> </a:t>
            </a:r>
            <a:r>
              <a:rPr sz="1650" spc="-45" dirty="0">
                <a:latin typeface="Times New Roman"/>
                <a:cs typeface="Times New Roman"/>
              </a:rPr>
              <a:t>P</a:t>
            </a:r>
            <a:r>
              <a:rPr sz="1650" spc="5" dirty="0">
                <a:latin typeface="Times New Roman"/>
                <a:cs typeface="Times New Roman"/>
              </a:rPr>
              <a:t>r</a:t>
            </a:r>
            <a:r>
              <a:rPr sz="1650" spc="60" dirty="0">
                <a:latin typeface="Times New Roman"/>
                <a:cs typeface="Times New Roman"/>
              </a:rPr>
              <a:t>o</a:t>
            </a:r>
            <a:r>
              <a:rPr sz="1650" spc="45" dirty="0">
                <a:latin typeface="Times New Roman"/>
                <a:cs typeface="Times New Roman"/>
              </a:rPr>
              <a:t>b</a:t>
            </a:r>
            <a:r>
              <a:rPr sz="1650" spc="-50" dirty="0">
                <a:latin typeface="Times New Roman"/>
                <a:cs typeface="Times New Roman"/>
              </a:rPr>
              <a:t>l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50" dirty="0">
                <a:latin typeface="Times New Roman"/>
                <a:cs typeface="Times New Roman"/>
              </a:rPr>
              <a:t>m</a:t>
            </a:r>
            <a:r>
              <a:rPr sz="1650" spc="-55" dirty="0">
                <a:latin typeface="Times New Roman"/>
                <a:cs typeface="Times New Roman"/>
              </a:rPr>
              <a:t> </a:t>
            </a:r>
            <a:r>
              <a:rPr sz="1650" spc="-130" dirty="0">
                <a:latin typeface="Times New Roman"/>
                <a:cs typeface="Times New Roman"/>
              </a:rPr>
              <a:t>S</a:t>
            </a:r>
            <a:r>
              <a:rPr sz="1650" spc="100" dirty="0">
                <a:latin typeface="Times New Roman"/>
                <a:cs typeface="Times New Roman"/>
              </a:rPr>
              <a:t>t</a:t>
            </a:r>
            <a:r>
              <a:rPr sz="1650" spc="55" dirty="0">
                <a:latin typeface="Times New Roman"/>
                <a:cs typeface="Times New Roman"/>
              </a:rPr>
              <a:t>a</a:t>
            </a:r>
            <a:r>
              <a:rPr sz="1650" spc="100" dirty="0">
                <a:latin typeface="Times New Roman"/>
                <a:cs typeface="Times New Roman"/>
              </a:rPr>
              <a:t>t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45" dirty="0">
                <a:latin typeface="Times New Roman"/>
                <a:cs typeface="Times New Roman"/>
              </a:rPr>
              <a:t>m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45" dirty="0">
                <a:latin typeface="Times New Roman"/>
                <a:cs typeface="Times New Roman"/>
              </a:rPr>
              <a:t>n</a:t>
            </a:r>
            <a:r>
              <a:rPr sz="1650" spc="100" dirty="0">
                <a:latin typeface="Times New Roman"/>
                <a:cs typeface="Times New Roman"/>
              </a:rPr>
              <a:t>t</a:t>
            </a:r>
            <a:r>
              <a:rPr sz="1650" spc="-5" dirty="0">
                <a:latin typeface="Times New Roman"/>
                <a:cs typeface="Times New Roman"/>
              </a:rPr>
              <a:t>: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90000"/>
              </a:lnSpc>
              <a:spcBef>
                <a:spcPts val="830"/>
              </a:spcBef>
            </a:pPr>
            <a:r>
              <a:rPr sz="1650" spc="5" dirty="0">
                <a:latin typeface="Calibri"/>
                <a:cs typeface="Calibri"/>
              </a:rPr>
              <a:t>De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ign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 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o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ma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20" dirty="0">
                <a:latin typeface="Calibri"/>
                <a:cs typeface="Calibri"/>
              </a:rPr>
              <a:t>g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bo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10" dirty="0">
                <a:latin typeface="Calibri"/>
                <a:cs typeface="Calibri"/>
              </a:rPr>
              <a:t>k</a:t>
            </a:r>
            <a:r>
              <a:rPr sz="1650" dirty="0">
                <a:latin typeface="Calibri"/>
                <a:cs typeface="Calibri"/>
              </a:rPr>
              <a:t>s in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b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ar</a:t>
            </a:r>
            <a:r>
              <a:rPr sz="1650" spc="-105" dirty="0">
                <a:latin typeface="Calibri"/>
                <a:cs typeface="Calibri"/>
              </a:rPr>
              <a:t>y</a:t>
            </a:r>
            <a:r>
              <a:rPr sz="1650" dirty="0">
                <a:latin typeface="Calibri"/>
                <a:cs typeface="Calibri"/>
              </a:rPr>
              <a:t>.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Th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sys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hou</a:t>
            </a:r>
            <a:r>
              <a:rPr sz="1650" dirty="0">
                <a:latin typeface="Calibri"/>
                <a:cs typeface="Calibri"/>
              </a:rPr>
              <a:t>ld</a:t>
            </a:r>
            <a:r>
              <a:rPr sz="1650" spc="-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uppo</a:t>
            </a:r>
            <a:r>
              <a:rPr sz="1650" dirty="0">
                <a:latin typeface="Calibri"/>
                <a:cs typeface="Calibri"/>
              </a:rPr>
              <a:t>rt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e 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10" dirty="0">
                <a:latin typeface="Calibri"/>
                <a:cs typeface="Calibri"/>
              </a:rPr>
              <a:t>w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6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ope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on</a:t>
            </a:r>
            <a:r>
              <a:rPr sz="1650" spc="-5" dirty="0">
                <a:latin typeface="Calibri"/>
                <a:cs typeface="Calibri"/>
              </a:rPr>
              <a:t>s:</a:t>
            </a:r>
            <a:endParaRPr sz="1650">
              <a:latin typeface="Calibri"/>
              <a:cs typeface="Calibri"/>
            </a:endParaRPr>
          </a:p>
          <a:p>
            <a:pPr marL="12700" marR="475615">
              <a:lnSpc>
                <a:spcPts val="1780"/>
              </a:lnSpc>
              <a:spcBef>
                <a:spcPts val="850"/>
              </a:spcBef>
            </a:pPr>
            <a:r>
              <a:rPr sz="1650" spc="-190" dirty="0">
                <a:latin typeface="Times New Roman"/>
                <a:cs typeface="Times New Roman"/>
              </a:rPr>
              <a:t>A</a:t>
            </a:r>
            <a:r>
              <a:rPr sz="1650" spc="60" dirty="0">
                <a:latin typeface="Times New Roman"/>
                <a:cs typeface="Times New Roman"/>
              </a:rPr>
              <a:t>d</a:t>
            </a:r>
            <a:r>
              <a:rPr sz="1650" spc="55" dirty="0">
                <a:latin typeface="Times New Roman"/>
                <a:cs typeface="Times New Roman"/>
              </a:rPr>
              <a:t>d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1650" spc="80" dirty="0">
                <a:latin typeface="Times New Roman"/>
                <a:cs typeface="Times New Roman"/>
              </a:rPr>
              <a:t>a</a:t>
            </a:r>
            <a:r>
              <a:rPr sz="1650" spc="-40" dirty="0">
                <a:latin typeface="Times New Roman"/>
                <a:cs typeface="Times New Roman"/>
              </a:rPr>
              <a:t> </a:t>
            </a:r>
            <a:r>
              <a:rPr sz="1650" spc="45" dirty="0">
                <a:latin typeface="Times New Roman"/>
                <a:cs typeface="Times New Roman"/>
              </a:rPr>
              <a:t>b</a:t>
            </a:r>
            <a:r>
              <a:rPr sz="1650" spc="60" dirty="0">
                <a:latin typeface="Times New Roman"/>
                <a:cs typeface="Times New Roman"/>
              </a:rPr>
              <a:t>o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-35" dirty="0">
                <a:latin typeface="Times New Roman"/>
                <a:cs typeface="Times New Roman"/>
              </a:rPr>
              <a:t>k </a:t>
            </a:r>
            <a:r>
              <a:rPr sz="1650" spc="10" dirty="0">
                <a:latin typeface="Calibri"/>
                <a:cs typeface="Calibri"/>
              </a:rPr>
              <a:t>w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h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ails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h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,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ho</a:t>
            </a:r>
            <a:r>
              <a:rPr sz="1650" spc="-150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5" dirty="0">
                <a:latin typeface="Calibri"/>
                <a:cs typeface="Calibri"/>
              </a:rPr>
              <a:t>en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I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5" dirty="0">
                <a:latin typeface="Calibri"/>
                <a:cs typeface="Calibri"/>
              </a:rPr>
              <a:t>B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50" spc="-200" dirty="0">
                <a:latin typeface="Times New Roman"/>
                <a:cs typeface="Times New Roman"/>
              </a:rPr>
              <a:t>R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45" dirty="0">
                <a:latin typeface="Times New Roman"/>
                <a:cs typeface="Times New Roman"/>
              </a:rPr>
              <a:t>m</a:t>
            </a:r>
            <a:r>
              <a:rPr sz="1650" spc="60" dirty="0">
                <a:latin typeface="Times New Roman"/>
                <a:cs typeface="Times New Roman"/>
              </a:rPr>
              <a:t>o</a:t>
            </a:r>
            <a:r>
              <a:rPr sz="1650" spc="-75" dirty="0">
                <a:latin typeface="Times New Roman"/>
                <a:cs typeface="Times New Roman"/>
              </a:rPr>
              <a:t>v</a:t>
            </a:r>
            <a:r>
              <a:rPr sz="1650" spc="95" dirty="0">
                <a:latin typeface="Times New Roman"/>
                <a:cs typeface="Times New Roman"/>
              </a:rPr>
              <a:t>e</a:t>
            </a:r>
            <a:r>
              <a:rPr sz="1650" spc="-40" dirty="0">
                <a:latin typeface="Times New Roman"/>
                <a:cs typeface="Times New Roman"/>
              </a:rPr>
              <a:t> </a:t>
            </a:r>
            <a:r>
              <a:rPr sz="1650" spc="80" dirty="0">
                <a:latin typeface="Times New Roman"/>
                <a:cs typeface="Times New Roman"/>
              </a:rPr>
              <a:t>a</a:t>
            </a:r>
            <a:r>
              <a:rPr sz="1650" spc="-55" dirty="0">
                <a:latin typeface="Times New Roman"/>
                <a:cs typeface="Times New Roman"/>
              </a:rPr>
              <a:t> </a:t>
            </a:r>
            <a:r>
              <a:rPr sz="1650" spc="60" dirty="0">
                <a:latin typeface="Times New Roman"/>
                <a:cs typeface="Times New Roman"/>
              </a:rPr>
              <a:t>bo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-35" dirty="0">
                <a:latin typeface="Times New Roman"/>
                <a:cs typeface="Times New Roman"/>
              </a:rPr>
              <a:t>k</a:t>
            </a:r>
            <a:r>
              <a:rPr sz="1650" spc="-5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Calibri"/>
                <a:cs typeface="Calibri"/>
              </a:rPr>
              <a:t>b</a:t>
            </a:r>
            <a:r>
              <a:rPr sz="1650" dirty="0">
                <a:latin typeface="Calibri"/>
                <a:cs typeface="Calibri"/>
              </a:rPr>
              <a:t>y i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I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5" dirty="0">
                <a:latin typeface="Calibri"/>
                <a:cs typeface="Calibri"/>
              </a:rPr>
              <a:t>B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 marL="12700" marR="582930">
              <a:lnSpc>
                <a:spcPts val="1780"/>
              </a:lnSpc>
              <a:spcBef>
                <a:spcPts val="850"/>
              </a:spcBef>
            </a:pPr>
            <a:r>
              <a:rPr sz="1650" spc="-145" dirty="0">
                <a:latin typeface="Times New Roman"/>
                <a:cs typeface="Times New Roman"/>
              </a:rPr>
              <a:t>S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5" dirty="0">
                <a:latin typeface="Times New Roman"/>
                <a:cs typeface="Times New Roman"/>
              </a:rPr>
              <a:t>r</a:t>
            </a:r>
            <a:r>
              <a:rPr sz="1650" spc="-45" dirty="0">
                <a:latin typeface="Times New Roman"/>
                <a:cs typeface="Times New Roman"/>
              </a:rPr>
              <a:t>c</a:t>
            </a:r>
            <a:r>
              <a:rPr sz="1650" spc="55" dirty="0">
                <a:latin typeface="Times New Roman"/>
                <a:cs typeface="Times New Roman"/>
              </a:rPr>
              <a:t>h</a:t>
            </a:r>
            <a:r>
              <a:rPr sz="1650" spc="-25" dirty="0">
                <a:latin typeface="Times New Roman"/>
                <a:cs typeface="Times New Roman"/>
              </a:rPr>
              <a:t> </a:t>
            </a:r>
            <a:r>
              <a:rPr sz="1650" spc="-60" dirty="0">
                <a:latin typeface="Times New Roman"/>
                <a:cs typeface="Times New Roman"/>
              </a:rPr>
              <a:t>f</a:t>
            </a:r>
            <a:r>
              <a:rPr sz="1650" spc="60" dirty="0">
                <a:latin typeface="Times New Roman"/>
                <a:cs typeface="Times New Roman"/>
              </a:rPr>
              <a:t>o</a:t>
            </a:r>
            <a:r>
              <a:rPr sz="1650" spc="30" dirty="0">
                <a:latin typeface="Times New Roman"/>
                <a:cs typeface="Times New Roman"/>
              </a:rPr>
              <a:t>r</a:t>
            </a:r>
            <a:r>
              <a:rPr sz="1650" spc="-40" dirty="0">
                <a:latin typeface="Times New Roman"/>
                <a:cs typeface="Times New Roman"/>
              </a:rPr>
              <a:t> </a:t>
            </a:r>
            <a:r>
              <a:rPr sz="1650" spc="45" dirty="0">
                <a:latin typeface="Times New Roman"/>
                <a:cs typeface="Times New Roman"/>
              </a:rPr>
              <a:t>b</a:t>
            </a:r>
            <a:r>
              <a:rPr sz="1650" spc="60" dirty="0">
                <a:latin typeface="Times New Roman"/>
                <a:cs typeface="Times New Roman"/>
              </a:rPr>
              <a:t>o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-35" dirty="0">
                <a:latin typeface="Times New Roman"/>
                <a:cs typeface="Times New Roman"/>
              </a:rPr>
              <a:t>k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-5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Calibri"/>
                <a:cs typeface="Calibri"/>
              </a:rPr>
              <a:t>b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ho</a:t>
            </a:r>
            <a:r>
              <a:rPr sz="1650" spc="-150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 </a:t>
            </a:r>
            <a:r>
              <a:rPr sz="1650" spc="-20" dirty="0">
                <a:latin typeface="Calibri"/>
                <a:cs typeface="Calibri"/>
              </a:rPr>
              <a:t>g</a:t>
            </a:r>
            <a:r>
              <a:rPr sz="1650" spc="5" dirty="0">
                <a:latin typeface="Calibri"/>
                <a:cs typeface="Calibri"/>
              </a:rPr>
              <a:t>en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 marL="12700" marR="54610">
              <a:lnSpc>
                <a:spcPts val="1780"/>
              </a:lnSpc>
              <a:spcBef>
                <a:spcPts val="835"/>
              </a:spcBef>
            </a:pPr>
            <a:r>
              <a:rPr sz="1650" spc="-235" dirty="0">
                <a:latin typeface="Times New Roman"/>
                <a:cs typeface="Times New Roman"/>
              </a:rPr>
              <a:t>C</a:t>
            </a:r>
            <a:r>
              <a:rPr sz="1650" spc="60" dirty="0">
                <a:latin typeface="Times New Roman"/>
                <a:cs typeface="Times New Roman"/>
              </a:rPr>
              <a:t>h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-45" dirty="0">
                <a:latin typeface="Times New Roman"/>
                <a:cs typeface="Times New Roman"/>
              </a:rPr>
              <a:t>c</a:t>
            </a:r>
            <a:r>
              <a:rPr sz="1650" spc="-35" dirty="0">
                <a:latin typeface="Times New Roman"/>
                <a:cs typeface="Times New Roman"/>
              </a:rPr>
              <a:t>k</a:t>
            </a:r>
            <a:r>
              <a:rPr sz="1650" spc="-50" dirty="0">
                <a:latin typeface="Times New Roman"/>
                <a:cs typeface="Times New Roman"/>
              </a:rPr>
              <a:t> 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60" dirty="0">
                <a:latin typeface="Times New Roman"/>
                <a:cs typeface="Times New Roman"/>
              </a:rPr>
              <a:t>u</a:t>
            </a:r>
            <a:r>
              <a:rPr sz="1650" spc="110" dirty="0">
                <a:latin typeface="Times New Roman"/>
                <a:cs typeface="Times New Roman"/>
              </a:rPr>
              <a:t>t</a:t>
            </a:r>
            <a:r>
              <a:rPr sz="1650" spc="-45" dirty="0">
                <a:latin typeface="Times New Roman"/>
                <a:cs typeface="Times New Roman"/>
              </a:rPr>
              <a:t> </a:t>
            </a:r>
            <a:r>
              <a:rPr sz="1650" spc="80" dirty="0">
                <a:latin typeface="Times New Roman"/>
                <a:cs typeface="Times New Roman"/>
              </a:rPr>
              <a:t>a</a:t>
            </a:r>
            <a:r>
              <a:rPr sz="1650" spc="-55" dirty="0">
                <a:latin typeface="Times New Roman"/>
                <a:cs typeface="Times New Roman"/>
              </a:rPr>
              <a:t> </a:t>
            </a:r>
            <a:r>
              <a:rPr sz="1650" spc="60" dirty="0">
                <a:latin typeface="Times New Roman"/>
                <a:cs typeface="Times New Roman"/>
              </a:rPr>
              <a:t>bo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-35" dirty="0">
                <a:latin typeface="Times New Roman"/>
                <a:cs typeface="Times New Roman"/>
              </a:rPr>
              <a:t>k</a:t>
            </a:r>
            <a:r>
              <a:rPr sz="1650" spc="-4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o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bo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10" dirty="0">
                <a:latin typeface="Calibri"/>
                <a:cs typeface="Calibri"/>
              </a:rPr>
              <a:t>w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spc="-5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k </a:t>
            </a:r>
            <a:r>
              <a:rPr sz="1650" spc="5" dirty="0">
                <a:latin typeface="Calibri"/>
                <a:cs typeface="Calibri"/>
              </a:rPr>
              <a:t>du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650" spc="-200" dirty="0">
                <a:latin typeface="Times New Roman"/>
                <a:cs typeface="Times New Roman"/>
              </a:rPr>
              <a:t>R</a:t>
            </a:r>
            <a:r>
              <a:rPr sz="1650" spc="70" dirty="0">
                <a:latin typeface="Times New Roman"/>
                <a:cs typeface="Times New Roman"/>
              </a:rPr>
              <a:t>e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60" dirty="0">
                <a:latin typeface="Times New Roman"/>
                <a:cs typeface="Times New Roman"/>
              </a:rPr>
              <a:t>u</a:t>
            </a:r>
            <a:r>
              <a:rPr sz="1650" spc="20" dirty="0">
                <a:latin typeface="Times New Roman"/>
                <a:cs typeface="Times New Roman"/>
              </a:rPr>
              <a:t>r</a:t>
            </a:r>
            <a:r>
              <a:rPr sz="1650" spc="55" dirty="0">
                <a:latin typeface="Times New Roman"/>
                <a:cs typeface="Times New Roman"/>
              </a:rPr>
              <a:t>n</a:t>
            </a:r>
            <a:r>
              <a:rPr sz="1650" spc="-45" dirty="0">
                <a:latin typeface="Times New Roman"/>
                <a:cs typeface="Times New Roman"/>
              </a:rPr>
              <a:t> </a:t>
            </a:r>
            <a:r>
              <a:rPr sz="1650" spc="80" dirty="0">
                <a:latin typeface="Times New Roman"/>
                <a:cs typeface="Times New Roman"/>
              </a:rPr>
              <a:t>a</a:t>
            </a:r>
            <a:r>
              <a:rPr sz="1650" spc="-55" dirty="0">
                <a:latin typeface="Times New Roman"/>
                <a:cs typeface="Times New Roman"/>
              </a:rPr>
              <a:t> </a:t>
            </a:r>
            <a:r>
              <a:rPr sz="1650" spc="60" dirty="0">
                <a:latin typeface="Times New Roman"/>
                <a:cs typeface="Times New Roman"/>
              </a:rPr>
              <a:t>bo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-35" dirty="0">
                <a:latin typeface="Times New Roman"/>
                <a:cs typeface="Times New Roman"/>
              </a:rPr>
              <a:t>k</a:t>
            </a:r>
            <a:r>
              <a:rPr sz="1650" spc="-4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p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a</a:t>
            </a:r>
            <a:r>
              <a:rPr sz="1650" spc="-35" dirty="0">
                <a:latin typeface="Calibri"/>
                <a:cs typeface="Calibri"/>
              </a:rPr>
              <a:t>v</a:t>
            </a:r>
            <a:r>
              <a:rPr sz="1650" dirty="0">
                <a:latin typeface="Calibri"/>
                <a:cs typeface="Calibri"/>
              </a:rPr>
              <a:t>aila</a:t>
            </a:r>
            <a:r>
              <a:rPr sz="1650" spc="5" dirty="0">
                <a:latin typeface="Calibri"/>
                <a:cs typeface="Calibri"/>
              </a:rPr>
              <a:t>b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-105" dirty="0">
                <a:latin typeface="Calibri"/>
                <a:cs typeface="Calibri"/>
              </a:rPr>
              <a:t>y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66844" y="2069592"/>
            <a:ext cx="4357370" cy="4399915"/>
          </a:xfrm>
          <a:custGeom>
            <a:avLst/>
            <a:gdLst/>
            <a:ahLst/>
            <a:cxnLst/>
            <a:rect l="l" t="t" r="r" b="b"/>
            <a:pathLst>
              <a:path w="4357370" h="4399915">
                <a:moveTo>
                  <a:pt x="4357116" y="4399788"/>
                </a:moveTo>
                <a:lnTo>
                  <a:pt x="0" y="4399788"/>
                </a:lnTo>
                <a:lnTo>
                  <a:pt x="0" y="0"/>
                </a:lnTo>
                <a:lnTo>
                  <a:pt x="4357116" y="0"/>
                </a:lnTo>
                <a:lnTo>
                  <a:pt x="4357116" y="3048"/>
                </a:lnTo>
                <a:lnTo>
                  <a:pt x="7620" y="3048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4392167"/>
                </a:lnTo>
                <a:lnTo>
                  <a:pt x="3048" y="4392167"/>
                </a:lnTo>
                <a:lnTo>
                  <a:pt x="7620" y="4396740"/>
                </a:lnTo>
                <a:lnTo>
                  <a:pt x="4357116" y="4396740"/>
                </a:lnTo>
                <a:lnTo>
                  <a:pt x="4357116" y="4399788"/>
                </a:lnTo>
                <a:close/>
              </a:path>
              <a:path w="4357370" h="4399915">
                <a:moveTo>
                  <a:pt x="7620" y="7620"/>
                </a:moveTo>
                <a:lnTo>
                  <a:pt x="3048" y="7620"/>
                </a:lnTo>
                <a:lnTo>
                  <a:pt x="7620" y="3048"/>
                </a:lnTo>
                <a:lnTo>
                  <a:pt x="7620" y="7620"/>
                </a:lnTo>
                <a:close/>
              </a:path>
              <a:path w="4357370" h="4399915">
                <a:moveTo>
                  <a:pt x="4349496" y="7620"/>
                </a:moveTo>
                <a:lnTo>
                  <a:pt x="7620" y="7620"/>
                </a:lnTo>
                <a:lnTo>
                  <a:pt x="7620" y="3048"/>
                </a:lnTo>
                <a:lnTo>
                  <a:pt x="4349496" y="3048"/>
                </a:lnTo>
                <a:lnTo>
                  <a:pt x="4349496" y="7620"/>
                </a:lnTo>
                <a:close/>
              </a:path>
              <a:path w="4357370" h="4399915">
                <a:moveTo>
                  <a:pt x="4349496" y="4396740"/>
                </a:moveTo>
                <a:lnTo>
                  <a:pt x="4349496" y="3048"/>
                </a:lnTo>
                <a:lnTo>
                  <a:pt x="4354067" y="7620"/>
                </a:lnTo>
                <a:lnTo>
                  <a:pt x="4357116" y="7620"/>
                </a:lnTo>
                <a:lnTo>
                  <a:pt x="4357116" y="4392167"/>
                </a:lnTo>
                <a:lnTo>
                  <a:pt x="4354067" y="4392167"/>
                </a:lnTo>
                <a:lnTo>
                  <a:pt x="4349496" y="4396740"/>
                </a:lnTo>
                <a:close/>
              </a:path>
              <a:path w="4357370" h="4399915">
                <a:moveTo>
                  <a:pt x="4357116" y="7620"/>
                </a:moveTo>
                <a:lnTo>
                  <a:pt x="4354067" y="7620"/>
                </a:lnTo>
                <a:lnTo>
                  <a:pt x="4349496" y="3048"/>
                </a:lnTo>
                <a:lnTo>
                  <a:pt x="4357116" y="3048"/>
                </a:lnTo>
                <a:lnTo>
                  <a:pt x="4357116" y="7620"/>
                </a:lnTo>
                <a:close/>
              </a:path>
              <a:path w="4357370" h="4399915">
                <a:moveTo>
                  <a:pt x="7620" y="4396740"/>
                </a:moveTo>
                <a:lnTo>
                  <a:pt x="3048" y="4392167"/>
                </a:lnTo>
                <a:lnTo>
                  <a:pt x="7620" y="4392167"/>
                </a:lnTo>
                <a:lnTo>
                  <a:pt x="7620" y="4396740"/>
                </a:lnTo>
                <a:close/>
              </a:path>
              <a:path w="4357370" h="4399915">
                <a:moveTo>
                  <a:pt x="4349496" y="4396740"/>
                </a:moveTo>
                <a:lnTo>
                  <a:pt x="7620" y="4396740"/>
                </a:lnTo>
                <a:lnTo>
                  <a:pt x="7620" y="4392167"/>
                </a:lnTo>
                <a:lnTo>
                  <a:pt x="4349496" y="4392167"/>
                </a:lnTo>
                <a:lnTo>
                  <a:pt x="4349496" y="4396740"/>
                </a:lnTo>
                <a:close/>
              </a:path>
              <a:path w="4357370" h="4399915">
                <a:moveTo>
                  <a:pt x="4357116" y="4396740"/>
                </a:moveTo>
                <a:lnTo>
                  <a:pt x="4349496" y="4396740"/>
                </a:lnTo>
                <a:lnTo>
                  <a:pt x="4354067" y="4392167"/>
                </a:lnTo>
                <a:lnTo>
                  <a:pt x="4357116" y="4392167"/>
                </a:lnTo>
                <a:lnTo>
                  <a:pt x="4357116" y="4396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33358" y="2146703"/>
            <a:ext cx="3996054" cy="400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25550">
              <a:lnSpc>
                <a:spcPct val="100000"/>
              </a:lnSpc>
            </a:pPr>
            <a:r>
              <a:rPr sz="1650" spc="-155" dirty="0">
                <a:latin typeface="Times New Roman"/>
                <a:cs typeface="Times New Roman"/>
              </a:rPr>
              <a:t>H</a:t>
            </a:r>
            <a:r>
              <a:rPr sz="1650" spc="-50" dirty="0">
                <a:latin typeface="Times New Roman"/>
                <a:cs typeface="Times New Roman"/>
              </a:rPr>
              <a:t>i</a:t>
            </a:r>
            <a:r>
              <a:rPr sz="1650" spc="45" dirty="0">
                <a:latin typeface="Times New Roman"/>
                <a:cs typeface="Times New Roman"/>
              </a:rPr>
              <a:t>n</a:t>
            </a:r>
            <a:r>
              <a:rPr sz="1650" spc="100" dirty="0">
                <a:latin typeface="Times New Roman"/>
                <a:cs typeface="Times New Roman"/>
              </a:rPr>
              <a:t>t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-65" dirty="0">
                <a:latin typeface="Times New Roman"/>
                <a:cs typeface="Times New Roman"/>
              </a:rPr>
              <a:t> </a:t>
            </a:r>
            <a:r>
              <a:rPr sz="1650" spc="-40" dirty="0">
                <a:latin typeface="Times New Roman"/>
                <a:cs typeface="Times New Roman"/>
              </a:rPr>
              <a:t>f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30" dirty="0">
                <a:latin typeface="Times New Roman"/>
                <a:cs typeface="Times New Roman"/>
              </a:rPr>
              <a:t>r</a:t>
            </a:r>
            <a:r>
              <a:rPr sz="1650" spc="-40" dirty="0">
                <a:latin typeface="Times New Roman"/>
                <a:cs typeface="Times New Roman"/>
              </a:rPr>
              <a:t> </a:t>
            </a:r>
            <a:r>
              <a:rPr sz="1650" spc="-155" dirty="0">
                <a:latin typeface="Times New Roman"/>
                <a:cs typeface="Times New Roman"/>
              </a:rPr>
              <a:t>D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100" dirty="0">
                <a:latin typeface="Times New Roman"/>
                <a:cs typeface="Times New Roman"/>
              </a:rPr>
              <a:t>t</a:t>
            </a:r>
            <a:r>
              <a:rPr sz="1650" spc="80" dirty="0">
                <a:latin typeface="Times New Roman"/>
                <a:cs typeface="Times New Roman"/>
              </a:rPr>
              <a:t>a</a:t>
            </a:r>
            <a:r>
              <a:rPr sz="1650" spc="-70" dirty="0">
                <a:latin typeface="Times New Roman"/>
                <a:cs typeface="Times New Roman"/>
              </a:rPr>
              <a:t> </a:t>
            </a:r>
            <a:r>
              <a:rPr sz="1650" spc="-145" dirty="0">
                <a:latin typeface="Times New Roman"/>
                <a:cs typeface="Times New Roman"/>
              </a:rPr>
              <a:t>S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35" dirty="0">
                <a:latin typeface="Times New Roman"/>
                <a:cs typeface="Times New Roman"/>
              </a:rPr>
              <a:t>r</a:t>
            </a:r>
            <a:r>
              <a:rPr sz="1650" spc="45" dirty="0">
                <a:latin typeface="Times New Roman"/>
                <a:cs typeface="Times New Roman"/>
              </a:rPr>
              <a:t>u</a:t>
            </a:r>
            <a:r>
              <a:rPr sz="1650" spc="-45" dirty="0">
                <a:latin typeface="Times New Roman"/>
                <a:cs typeface="Times New Roman"/>
              </a:rPr>
              <a:t>c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60" dirty="0">
                <a:latin typeface="Times New Roman"/>
                <a:cs typeface="Times New Roman"/>
              </a:rPr>
              <a:t>u</a:t>
            </a:r>
            <a:r>
              <a:rPr sz="1650" spc="5" dirty="0">
                <a:latin typeface="Times New Roman"/>
                <a:cs typeface="Times New Roman"/>
              </a:rPr>
              <a:t>r</a:t>
            </a:r>
            <a:r>
              <a:rPr sz="1650" spc="95" dirty="0">
                <a:latin typeface="Times New Roman"/>
                <a:cs typeface="Times New Roman"/>
              </a:rPr>
              <a:t>e</a:t>
            </a:r>
            <a:r>
              <a:rPr sz="1650" spc="-70" dirty="0">
                <a:latin typeface="Times New Roman"/>
                <a:cs typeface="Times New Roman"/>
              </a:rPr>
              <a:t> </a:t>
            </a:r>
            <a:r>
              <a:rPr sz="1650" spc="-140" dirty="0">
                <a:latin typeface="Times New Roman"/>
                <a:cs typeface="Times New Roman"/>
              </a:rPr>
              <a:t>D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-5" dirty="0">
                <a:latin typeface="Times New Roman"/>
                <a:cs typeface="Times New Roman"/>
              </a:rPr>
              <a:t>s</a:t>
            </a:r>
            <a:r>
              <a:rPr sz="1650" spc="-50" dirty="0">
                <a:latin typeface="Times New Roman"/>
                <a:cs typeface="Times New Roman"/>
              </a:rPr>
              <a:t>i</a:t>
            </a:r>
            <a:r>
              <a:rPr sz="1650" spc="-55" dirty="0">
                <a:latin typeface="Times New Roman"/>
                <a:cs typeface="Times New Roman"/>
              </a:rPr>
              <a:t>g</a:t>
            </a:r>
            <a:r>
              <a:rPr sz="1650" spc="60" dirty="0">
                <a:latin typeface="Times New Roman"/>
                <a:cs typeface="Times New Roman"/>
              </a:rPr>
              <a:t>n</a:t>
            </a:r>
            <a:r>
              <a:rPr sz="1650" spc="-5" dirty="0">
                <a:latin typeface="Times New Roman"/>
                <a:cs typeface="Times New Roman"/>
              </a:rPr>
              <a:t>: </a:t>
            </a:r>
            <a:r>
              <a:rPr sz="1650" spc="10" dirty="0">
                <a:latin typeface="Times New Roman"/>
                <a:cs typeface="Times New Roman"/>
              </a:rPr>
              <a:t>1</a:t>
            </a:r>
            <a:r>
              <a:rPr sz="1650" spc="30" dirty="0">
                <a:latin typeface="Times New Roman"/>
                <a:cs typeface="Times New Roman"/>
              </a:rPr>
              <a:t>.</a:t>
            </a:r>
            <a:r>
              <a:rPr sz="1650" spc="-250" dirty="0">
                <a:latin typeface="Times New Roman"/>
                <a:cs typeface="Times New Roman"/>
              </a:rPr>
              <a:t>C</a:t>
            </a:r>
            <a:r>
              <a:rPr sz="1650" spc="-50" dirty="0">
                <a:latin typeface="Times New Roman"/>
                <a:cs typeface="Times New Roman"/>
              </a:rPr>
              <a:t>l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10" dirty="0">
                <a:latin typeface="Times New Roman"/>
                <a:cs typeface="Times New Roman"/>
              </a:rPr>
              <a:t>ss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-45" dirty="0">
                <a:latin typeface="Times New Roman"/>
                <a:cs typeface="Times New Roman"/>
              </a:rPr>
              <a:t> </a:t>
            </a:r>
            <a:r>
              <a:rPr sz="1650" spc="60" dirty="0">
                <a:latin typeface="Times New Roman"/>
                <a:cs typeface="Times New Roman"/>
              </a:rPr>
              <a:t>o</a:t>
            </a:r>
            <a:r>
              <a:rPr sz="1650" spc="30" dirty="0">
                <a:latin typeface="Times New Roman"/>
                <a:cs typeface="Times New Roman"/>
              </a:rPr>
              <a:t>r</a:t>
            </a:r>
            <a:r>
              <a:rPr sz="1650" spc="-40" dirty="0">
                <a:latin typeface="Times New Roman"/>
                <a:cs typeface="Times New Roman"/>
              </a:rPr>
              <a:t> </a:t>
            </a:r>
            <a:r>
              <a:rPr sz="1650" spc="-95" dirty="0">
                <a:latin typeface="Times New Roman"/>
                <a:cs typeface="Times New Roman"/>
              </a:rPr>
              <a:t>O</a:t>
            </a:r>
            <a:r>
              <a:rPr sz="1650" spc="60" dirty="0">
                <a:latin typeface="Times New Roman"/>
                <a:cs typeface="Times New Roman"/>
              </a:rPr>
              <a:t>b</a:t>
            </a:r>
            <a:r>
              <a:rPr sz="1650" spc="-50" dirty="0">
                <a:latin typeface="Times New Roman"/>
                <a:cs typeface="Times New Roman"/>
              </a:rPr>
              <a:t>j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-45" dirty="0">
                <a:latin typeface="Times New Roman"/>
                <a:cs typeface="Times New Roman"/>
              </a:rPr>
              <a:t>c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-5" dirty="0">
                <a:latin typeface="Times New Roman"/>
                <a:cs typeface="Times New Roman"/>
              </a:rPr>
              <a:t>:</a:t>
            </a:r>
            <a:endParaRPr sz="1650">
              <a:latin typeface="Times New Roman"/>
              <a:cs typeface="Times New Roman"/>
            </a:endParaRPr>
          </a:p>
          <a:p>
            <a:pPr marL="390525" marR="5080">
              <a:lnSpc>
                <a:spcPct val="100000"/>
              </a:lnSpc>
            </a:pPr>
            <a:r>
              <a:rPr sz="1650" dirty="0">
                <a:latin typeface="Calibri"/>
                <a:cs typeface="Calibri"/>
              </a:rPr>
              <a:t>•</a:t>
            </a:r>
            <a:r>
              <a:rPr sz="1650" spc="10" dirty="0">
                <a:latin typeface="Calibri"/>
                <a:cs typeface="Calibri"/>
              </a:rPr>
              <a:t>C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B</a:t>
            </a:r>
            <a:r>
              <a:rPr sz="1650" spc="5" dirty="0">
                <a:latin typeface="Calibri"/>
                <a:cs typeface="Calibri"/>
              </a:rPr>
              <a:t>oo</a:t>
            </a:r>
            <a:r>
              <a:rPr sz="1650" dirty="0">
                <a:latin typeface="Calibri"/>
                <a:cs typeface="Calibri"/>
              </a:rPr>
              <a:t>k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la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w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h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40" dirty="0">
                <a:latin typeface="Calibri"/>
                <a:cs typeface="Calibri"/>
              </a:rPr>
              <a:t>t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ri</a:t>
            </a:r>
            <a:r>
              <a:rPr sz="1650" spc="5" dirty="0">
                <a:latin typeface="Calibri"/>
                <a:cs typeface="Calibri"/>
              </a:rPr>
              <a:t>bu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li</a:t>
            </a:r>
            <a:r>
              <a:rPr sz="1650" spc="-40" dirty="0">
                <a:latin typeface="Calibri"/>
                <a:cs typeface="Calibri"/>
              </a:rPr>
              <a:t>k</a:t>
            </a:r>
            <a:r>
              <a:rPr sz="1650" dirty="0">
                <a:latin typeface="Calibri"/>
                <a:cs typeface="Calibri"/>
              </a:rPr>
              <a:t>e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ho</a:t>
            </a:r>
            <a:r>
              <a:rPr sz="1650" spc="-150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5" dirty="0">
                <a:latin typeface="Calibri"/>
                <a:cs typeface="Calibri"/>
              </a:rPr>
              <a:t>en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I</a:t>
            </a:r>
            <a:r>
              <a:rPr sz="1650" spc="-15" dirty="0">
                <a:latin typeface="Calibri"/>
                <a:cs typeface="Calibri"/>
              </a:rPr>
              <a:t>S</a:t>
            </a:r>
            <a:r>
              <a:rPr sz="1650" spc="10" dirty="0">
                <a:latin typeface="Calibri"/>
                <a:cs typeface="Calibri"/>
              </a:rPr>
              <a:t>B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_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35" dirty="0">
                <a:latin typeface="Calibri"/>
                <a:cs typeface="Calibri"/>
              </a:rPr>
              <a:t>v</a:t>
            </a:r>
            <a:r>
              <a:rPr sz="1650" dirty="0">
                <a:latin typeface="Calibri"/>
                <a:cs typeface="Calibri"/>
              </a:rPr>
              <a:t>aila</a:t>
            </a:r>
            <a:r>
              <a:rPr sz="1650" spc="5" dirty="0">
                <a:latin typeface="Calibri"/>
                <a:cs typeface="Calibri"/>
              </a:rPr>
              <a:t>b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 marL="390525" marR="168910">
              <a:lnSpc>
                <a:spcPct val="100000"/>
              </a:lnSpc>
            </a:pPr>
            <a:r>
              <a:rPr sz="1650" dirty="0">
                <a:latin typeface="Calibri"/>
                <a:cs typeface="Calibri"/>
              </a:rPr>
              <a:t>•</a:t>
            </a:r>
            <a:r>
              <a:rPr sz="1650" spc="10" dirty="0">
                <a:latin typeface="Calibri"/>
                <a:cs typeface="Calibri"/>
              </a:rPr>
              <a:t>C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B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10" dirty="0">
                <a:latin typeface="Calibri"/>
                <a:cs typeface="Calibri"/>
              </a:rPr>
              <a:t>w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o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ails a</a:t>
            </a:r>
            <a:r>
              <a:rPr sz="1650" spc="5" dirty="0">
                <a:latin typeface="Calibri"/>
                <a:cs typeface="Calibri"/>
              </a:rPr>
              <a:t>bo</a:t>
            </a:r>
            <a:r>
              <a:rPr sz="1650" spc="-10" dirty="0">
                <a:latin typeface="Calibri"/>
                <a:cs typeface="Calibri"/>
              </a:rPr>
              <a:t>u</a:t>
            </a:r>
            <a:r>
              <a:rPr sz="1650" dirty="0">
                <a:latin typeface="Calibri"/>
                <a:cs typeface="Calibri"/>
              </a:rPr>
              <a:t>t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peop</a:t>
            </a:r>
            <a:r>
              <a:rPr sz="1650" dirty="0">
                <a:latin typeface="Calibri"/>
                <a:cs typeface="Calibri"/>
              </a:rPr>
              <a:t>le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bo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10" dirty="0">
                <a:latin typeface="Calibri"/>
                <a:cs typeface="Calibri"/>
              </a:rPr>
              <a:t>w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boo</a:t>
            </a:r>
            <a:r>
              <a:rPr sz="1650" spc="-25" dirty="0">
                <a:latin typeface="Calibri"/>
                <a:cs typeface="Calibri"/>
              </a:rPr>
              <a:t>k</a:t>
            </a:r>
            <a:r>
              <a:rPr sz="1650" spc="1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50" spc="10" dirty="0">
                <a:latin typeface="Times New Roman"/>
                <a:cs typeface="Times New Roman"/>
              </a:rPr>
              <a:t>2</a:t>
            </a:r>
            <a:r>
              <a:rPr sz="1650" spc="30" dirty="0">
                <a:latin typeface="Times New Roman"/>
                <a:cs typeface="Times New Roman"/>
              </a:rPr>
              <a:t>.</a:t>
            </a:r>
            <a:r>
              <a:rPr sz="1650" spc="-145" dirty="0">
                <a:latin typeface="Times New Roman"/>
                <a:cs typeface="Times New Roman"/>
              </a:rPr>
              <a:t>S</a:t>
            </a:r>
            <a:r>
              <a:rPr sz="1650" spc="100" dirty="0">
                <a:latin typeface="Times New Roman"/>
                <a:cs typeface="Times New Roman"/>
              </a:rPr>
              <a:t>t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5" dirty="0">
                <a:latin typeface="Times New Roman"/>
                <a:cs typeface="Times New Roman"/>
              </a:rPr>
              <a:t>r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-70" dirty="0">
                <a:latin typeface="Times New Roman"/>
                <a:cs typeface="Times New Roman"/>
              </a:rPr>
              <a:t>g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-5" dirty="0">
                <a:latin typeface="Times New Roman"/>
                <a:cs typeface="Times New Roman"/>
              </a:rPr>
              <a:t>:</a:t>
            </a:r>
            <a:endParaRPr sz="1650">
              <a:latin typeface="Times New Roman"/>
              <a:cs typeface="Times New Roman"/>
            </a:endParaRPr>
          </a:p>
          <a:p>
            <a:pPr marL="390525" marR="76835">
              <a:lnSpc>
                <a:spcPct val="100000"/>
              </a:lnSpc>
            </a:pPr>
            <a:r>
              <a:rPr sz="1650" dirty="0">
                <a:latin typeface="Calibri"/>
                <a:cs typeface="Calibri"/>
              </a:rPr>
              <a:t>•</a:t>
            </a:r>
            <a:r>
              <a:rPr sz="1650" spc="1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 </a:t>
            </a:r>
            <a:r>
              <a:rPr sz="1650" spc="60" dirty="0">
                <a:latin typeface="Times New Roman"/>
                <a:cs typeface="Times New Roman"/>
              </a:rPr>
              <a:t>d</a:t>
            </a:r>
            <a:r>
              <a:rPr sz="1650" spc="-65" dirty="0">
                <a:latin typeface="Times New Roman"/>
                <a:cs typeface="Times New Roman"/>
              </a:rPr>
              <a:t>i</a:t>
            </a:r>
            <a:r>
              <a:rPr sz="1650" spc="-45" dirty="0">
                <a:latin typeface="Times New Roman"/>
                <a:cs typeface="Times New Roman"/>
              </a:rPr>
              <a:t>c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-50" dirty="0">
                <a:latin typeface="Times New Roman"/>
                <a:cs typeface="Times New Roman"/>
              </a:rPr>
              <a:t>i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60" dirty="0">
                <a:latin typeface="Times New Roman"/>
                <a:cs typeface="Times New Roman"/>
              </a:rPr>
              <a:t>n</a:t>
            </a:r>
            <a:r>
              <a:rPr sz="1650" spc="75" dirty="0">
                <a:latin typeface="Times New Roman"/>
                <a:cs typeface="Times New Roman"/>
              </a:rPr>
              <a:t>a</a:t>
            </a:r>
            <a:r>
              <a:rPr sz="1650" spc="35" dirty="0">
                <a:latin typeface="Times New Roman"/>
                <a:cs typeface="Times New Roman"/>
              </a:rPr>
              <a:t>r</a:t>
            </a:r>
            <a:r>
              <a:rPr sz="1650" spc="-50" dirty="0">
                <a:latin typeface="Times New Roman"/>
                <a:cs typeface="Times New Roman"/>
              </a:rPr>
              <a:t>y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o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-15" dirty="0">
                <a:latin typeface="Calibri"/>
                <a:cs typeface="Calibri"/>
              </a:rPr>
              <a:t>or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boo</a:t>
            </a:r>
            <a:r>
              <a:rPr sz="1650" spc="-10" dirty="0">
                <a:latin typeface="Calibri"/>
                <a:cs typeface="Calibri"/>
              </a:rPr>
              <a:t>k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w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h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e </a:t>
            </a:r>
            <a:r>
              <a:rPr sz="1650" spc="-10" dirty="0">
                <a:latin typeface="Calibri"/>
                <a:cs typeface="Calibri"/>
              </a:rPr>
              <a:t>I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5" dirty="0">
                <a:latin typeface="Calibri"/>
                <a:cs typeface="Calibri"/>
              </a:rPr>
              <a:t>B</a:t>
            </a:r>
            <a:r>
              <a:rPr sz="1650" dirty="0">
                <a:latin typeface="Calibri"/>
                <a:cs typeface="Calibri"/>
              </a:rPr>
              <a:t>N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10" dirty="0">
                <a:latin typeface="Calibri"/>
                <a:cs typeface="Calibri"/>
              </a:rPr>
              <a:t> </a:t>
            </a:r>
            <a:r>
              <a:rPr sz="1650" spc="-60" dirty="0">
                <a:latin typeface="Calibri"/>
                <a:cs typeface="Calibri"/>
              </a:rPr>
              <a:t>k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-2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qu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k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oo</a:t>
            </a:r>
            <a:r>
              <a:rPr sz="1650" spc="-25" dirty="0">
                <a:latin typeface="Calibri"/>
                <a:cs typeface="Calibri"/>
              </a:rPr>
              <a:t>k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p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 marL="390525" marR="382905">
              <a:lnSpc>
                <a:spcPct val="100000"/>
              </a:lnSpc>
            </a:pPr>
            <a:r>
              <a:rPr sz="1650" dirty="0">
                <a:latin typeface="Calibri"/>
                <a:cs typeface="Calibri"/>
              </a:rPr>
              <a:t>•</a:t>
            </a:r>
            <a:r>
              <a:rPr sz="1650" spc="15" dirty="0">
                <a:latin typeface="Calibri"/>
                <a:cs typeface="Calibri"/>
              </a:rPr>
              <a:t>U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l</a:t>
            </a:r>
            <a:r>
              <a:rPr sz="1650" spc="-65" dirty="0">
                <a:latin typeface="Times New Roman"/>
                <a:cs typeface="Times New Roman"/>
              </a:rPr>
              <a:t>i</a:t>
            </a:r>
            <a:r>
              <a:rPr sz="1650" spc="-5" dirty="0">
                <a:latin typeface="Times New Roman"/>
                <a:cs typeface="Times New Roman"/>
              </a:rPr>
              <a:t>s</a:t>
            </a:r>
            <a:r>
              <a:rPr sz="1650" spc="100" dirty="0">
                <a:latin typeface="Times New Roman"/>
                <a:cs typeface="Times New Roman"/>
              </a:rPr>
              <a:t>t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-45" dirty="0">
                <a:latin typeface="Times New Roman"/>
                <a:cs typeface="Times New Roman"/>
              </a:rPr>
              <a:t> 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r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10" dirty="0">
                <a:latin typeface="Calibri"/>
                <a:cs typeface="Calibri"/>
              </a:rPr>
              <a:t> b</a:t>
            </a:r>
            <a:r>
              <a:rPr sz="1650" spc="5" dirty="0">
                <a:latin typeface="Calibri"/>
                <a:cs typeface="Calibri"/>
              </a:rPr>
              <a:t>oo</a:t>
            </a:r>
            <a:r>
              <a:rPr sz="1650" spc="-10" dirty="0">
                <a:latin typeface="Calibri"/>
                <a:cs typeface="Calibri"/>
              </a:rPr>
              <a:t>k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b</a:t>
            </a:r>
            <a:r>
              <a:rPr sz="1650" dirty="0">
                <a:latin typeface="Calibri"/>
                <a:cs typeface="Calibri"/>
              </a:rPr>
              <a:t>y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5" dirty="0">
                <a:latin typeface="Calibri"/>
                <a:cs typeface="Calibri"/>
              </a:rPr>
              <a:t>en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s,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ho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s,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 t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l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if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needed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50" spc="10" dirty="0">
                <a:latin typeface="Times New Roman"/>
                <a:cs typeface="Times New Roman"/>
              </a:rPr>
              <a:t>3</a:t>
            </a:r>
            <a:r>
              <a:rPr sz="1650" spc="30" dirty="0">
                <a:latin typeface="Times New Roman"/>
                <a:cs typeface="Times New Roman"/>
              </a:rPr>
              <a:t>.</a:t>
            </a:r>
            <a:r>
              <a:rPr sz="1650" spc="-95" dirty="0">
                <a:latin typeface="Times New Roman"/>
                <a:cs typeface="Times New Roman"/>
              </a:rPr>
              <a:t>O</a:t>
            </a:r>
            <a:r>
              <a:rPr sz="1650" spc="60" dirty="0">
                <a:latin typeface="Times New Roman"/>
                <a:cs typeface="Times New Roman"/>
              </a:rPr>
              <a:t>p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-15" dirty="0">
                <a:latin typeface="Times New Roman"/>
                <a:cs typeface="Times New Roman"/>
              </a:rPr>
              <a:t>r</a:t>
            </a:r>
            <a:r>
              <a:rPr sz="1650" spc="55" dirty="0">
                <a:latin typeface="Times New Roman"/>
                <a:cs typeface="Times New Roman"/>
              </a:rPr>
              <a:t>a</a:t>
            </a:r>
            <a:r>
              <a:rPr sz="1650" spc="114" dirty="0">
                <a:latin typeface="Times New Roman"/>
                <a:cs typeface="Times New Roman"/>
              </a:rPr>
              <a:t>t</a:t>
            </a:r>
            <a:r>
              <a:rPr sz="1650" spc="-50" dirty="0">
                <a:latin typeface="Times New Roman"/>
                <a:cs typeface="Times New Roman"/>
              </a:rPr>
              <a:t>i</a:t>
            </a:r>
            <a:r>
              <a:rPr sz="1650" spc="60" dirty="0">
                <a:latin typeface="Times New Roman"/>
                <a:cs typeface="Times New Roman"/>
              </a:rPr>
              <a:t>o</a:t>
            </a:r>
            <a:r>
              <a:rPr sz="1650" spc="45" dirty="0">
                <a:latin typeface="Times New Roman"/>
                <a:cs typeface="Times New Roman"/>
              </a:rPr>
              <a:t>n</a:t>
            </a:r>
            <a:r>
              <a:rPr sz="1650" spc="10" dirty="0">
                <a:latin typeface="Times New Roman"/>
                <a:cs typeface="Times New Roman"/>
              </a:rPr>
              <a:t>s</a:t>
            </a:r>
            <a:r>
              <a:rPr sz="1650" spc="-5" dirty="0">
                <a:latin typeface="Times New Roman"/>
                <a:cs typeface="Times New Roman"/>
              </a:rPr>
              <a:t>:</a:t>
            </a:r>
            <a:endParaRPr sz="1650">
              <a:latin typeface="Times New Roman"/>
              <a:cs typeface="Times New Roman"/>
            </a:endParaRPr>
          </a:p>
          <a:p>
            <a:pPr marL="390525" marR="106045">
              <a:lnSpc>
                <a:spcPct val="100000"/>
              </a:lnSpc>
            </a:pPr>
            <a:r>
              <a:rPr sz="1650" dirty="0">
                <a:latin typeface="Calibri"/>
                <a:cs typeface="Calibri"/>
              </a:rPr>
              <a:t>•A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-15" dirty="0">
                <a:latin typeface="Calibri"/>
                <a:cs typeface="Calibri"/>
              </a:rPr>
              <a:t>e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hod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5" dirty="0">
                <a:latin typeface="Calibri"/>
                <a:cs typeface="Calibri"/>
              </a:rPr>
              <a:t>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dd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15" dirty="0">
                <a:latin typeface="Calibri"/>
                <a:cs typeface="Calibri"/>
              </a:rPr>
              <a:t>g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m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5" dirty="0">
                <a:latin typeface="Calibri"/>
                <a:cs typeface="Calibri"/>
              </a:rPr>
              <a:t>v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15" dirty="0">
                <a:latin typeface="Calibri"/>
                <a:cs typeface="Calibri"/>
              </a:rPr>
              <a:t>g</a:t>
            </a:r>
            <a:r>
              <a:rPr sz="1650" spc="-5" dirty="0">
                <a:latin typeface="Calibri"/>
                <a:cs typeface="Calibri"/>
              </a:rPr>
              <a:t>,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 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boo</a:t>
            </a:r>
            <a:r>
              <a:rPr sz="1650" spc="-10" dirty="0">
                <a:latin typeface="Calibri"/>
                <a:cs typeface="Calibri"/>
              </a:rPr>
              <a:t>k</a:t>
            </a:r>
            <a:r>
              <a:rPr sz="1650" spc="-5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 marL="390525" marR="179070">
              <a:lnSpc>
                <a:spcPct val="100000"/>
              </a:lnSpc>
            </a:pPr>
            <a:r>
              <a:rPr sz="1650" dirty="0">
                <a:latin typeface="Calibri"/>
                <a:cs typeface="Calibri"/>
              </a:rPr>
              <a:t>•</a:t>
            </a:r>
            <a:r>
              <a:rPr sz="1650" spc="-10" dirty="0">
                <a:latin typeface="Calibri"/>
                <a:cs typeface="Calibri"/>
              </a:rPr>
              <a:t>M</a:t>
            </a:r>
            <a:r>
              <a:rPr sz="1650" dirty="0">
                <a:latin typeface="Calibri"/>
                <a:cs typeface="Calibri"/>
              </a:rPr>
              <a:t>ai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dirty="0">
                <a:latin typeface="Calibri"/>
                <a:cs typeface="Calibri"/>
              </a:rPr>
              <a:t>n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45" dirty="0">
                <a:latin typeface="Times New Roman"/>
                <a:cs typeface="Times New Roman"/>
              </a:rPr>
              <a:t>c</a:t>
            </a:r>
            <a:r>
              <a:rPr sz="1650" spc="60" dirty="0">
                <a:latin typeface="Times New Roman"/>
                <a:cs typeface="Times New Roman"/>
              </a:rPr>
              <a:t>h</a:t>
            </a:r>
            <a:r>
              <a:rPr sz="1650" spc="90" dirty="0">
                <a:latin typeface="Times New Roman"/>
                <a:cs typeface="Times New Roman"/>
              </a:rPr>
              <a:t>e</a:t>
            </a:r>
            <a:r>
              <a:rPr sz="1650" spc="-45" dirty="0">
                <a:latin typeface="Times New Roman"/>
                <a:cs typeface="Times New Roman"/>
              </a:rPr>
              <a:t>c</a:t>
            </a:r>
            <a:r>
              <a:rPr sz="1650" spc="-85" dirty="0">
                <a:latin typeface="Times New Roman"/>
                <a:cs typeface="Times New Roman"/>
              </a:rPr>
              <a:t>k</a:t>
            </a:r>
            <a:r>
              <a:rPr sz="1650" spc="40" dirty="0">
                <a:latin typeface="Times New Roman"/>
                <a:cs typeface="Times New Roman"/>
              </a:rPr>
              <a:t>o</a:t>
            </a:r>
            <a:r>
              <a:rPr sz="1650" spc="60" dirty="0">
                <a:latin typeface="Times New Roman"/>
                <a:cs typeface="Times New Roman"/>
              </a:rPr>
              <a:t>u</a:t>
            </a:r>
            <a:r>
              <a:rPr sz="1650" spc="110" dirty="0">
                <a:latin typeface="Times New Roman"/>
                <a:cs typeface="Times New Roman"/>
              </a:rPr>
              <a:t>t</a:t>
            </a:r>
            <a:r>
              <a:rPr sz="1650" spc="-60" dirty="0">
                <a:latin typeface="Times New Roman"/>
                <a:cs typeface="Times New Roman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l</a:t>
            </a:r>
            <a:r>
              <a:rPr sz="1650" spc="60" dirty="0">
                <a:latin typeface="Times New Roman"/>
                <a:cs typeface="Times New Roman"/>
              </a:rPr>
              <a:t>o</a:t>
            </a:r>
            <a:r>
              <a:rPr sz="1650" spc="-45" dirty="0">
                <a:latin typeface="Times New Roman"/>
                <a:cs typeface="Times New Roman"/>
              </a:rPr>
              <a:t>g</a:t>
            </a:r>
            <a:r>
              <a:rPr sz="1650" spc="-65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o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t</a:t>
            </a:r>
            <a:r>
              <a:rPr sz="1650" spc="-50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k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w</a:t>
            </a:r>
            <a:r>
              <a:rPr sz="1650" spc="-10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o </a:t>
            </a:r>
            <a:r>
              <a:rPr sz="1650" spc="5" dirty="0">
                <a:latin typeface="Calibri"/>
                <a:cs typeface="Calibri"/>
              </a:rPr>
              <a:t>bo</a:t>
            </a:r>
            <a:r>
              <a:rPr sz="1650" dirty="0">
                <a:latin typeface="Calibri"/>
                <a:cs typeface="Calibri"/>
              </a:rPr>
              <a:t>r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10" dirty="0">
                <a:latin typeface="Calibri"/>
                <a:cs typeface="Calibri"/>
              </a:rPr>
              <a:t>w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w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h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b</a:t>
            </a:r>
            <a:r>
              <a:rPr sz="1650" spc="5" dirty="0">
                <a:latin typeface="Calibri"/>
                <a:cs typeface="Calibri"/>
              </a:rPr>
              <a:t>oo</a:t>
            </a:r>
            <a:r>
              <a:rPr sz="1650" dirty="0">
                <a:latin typeface="Calibri"/>
                <a:cs typeface="Calibri"/>
              </a:rPr>
              <a:t>k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h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d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d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15" dirty="0"/>
              <a:t>E</a:t>
            </a:r>
            <a:r>
              <a:rPr spc="-250" dirty="0"/>
              <a:t>x</a:t>
            </a:r>
            <a:r>
              <a:rPr spc="180" dirty="0"/>
              <a:t>e</a:t>
            </a:r>
            <a:r>
              <a:rPr spc="15" dirty="0"/>
              <a:t>r</a:t>
            </a:r>
            <a:r>
              <a:rPr spc="-85" dirty="0"/>
              <a:t>c</a:t>
            </a:r>
            <a:r>
              <a:rPr spc="-95" dirty="0"/>
              <a:t>i</a:t>
            </a:r>
            <a:r>
              <a:rPr spc="30" dirty="0"/>
              <a:t>s</a:t>
            </a:r>
            <a:r>
              <a:rPr spc="190" dirty="0"/>
              <a:t>e</a:t>
            </a:r>
            <a:r>
              <a:rPr spc="-80" dirty="0"/>
              <a:t> </a:t>
            </a:r>
            <a:r>
              <a:rPr spc="25" dirty="0"/>
              <a:t>1</a:t>
            </a:r>
            <a:r>
              <a:rPr spc="-20" dirty="0"/>
              <a:t>:</a:t>
            </a:r>
            <a:r>
              <a:rPr spc="-85" dirty="0"/>
              <a:t> </a:t>
            </a:r>
            <a:r>
              <a:rPr spc="-310" dirty="0"/>
              <a:t>D</a:t>
            </a:r>
            <a:r>
              <a:rPr spc="-130" dirty="0"/>
              <a:t>i</a:t>
            </a:r>
            <a:r>
              <a:rPr spc="30" dirty="0"/>
              <a:t>s</a:t>
            </a:r>
            <a:r>
              <a:rPr spc="-85" dirty="0"/>
              <a:t>c</a:t>
            </a:r>
            <a:r>
              <a:rPr spc="125" dirty="0"/>
              <a:t>u</a:t>
            </a:r>
            <a:r>
              <a:rPr spc="30" dirty="0"/>
              <a:t>ss</a:t>
            </a:r>
            <a:r>
              <a:rPr spc="-95" dirty="0"/>
              <a:t>i</a:t>
            </a:r>
            <a:r>
              <a:rPr spc="125" dirty="0"/>
              <a:t>o</a:t>
            </a:r>
            <a:r>
              <a:rPr spc="114" dirty="0"/>
              <a:t>n</a:t>
            </a:r>
            <a:r>
              <a:rPr spc="-90" dirty="0"/>
              <a:t> </a:t>
            </a:r>
            <a:r>
              <a:rPr sz="2300" spc="15" dirty="0">
                <a:latin typeface="Calibri"/>
                <a:cs typeface="Calibri"/>
              </a:rPr>
              <a:t>(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3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nu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139" y="2427942"/>
            <a:ext cx="8062595" cy="275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-305" dirty="0">
                <a:latin typeface="Times New Roman"/>
                <a:cs typeface="Times New Roman"/>
              </a:rPr>
              <a:t>F</a:t>
            </a:r>
            <a:r>
              <a:rPr sz="2950" spc="90" dirty="0">
                <a:latin typeface="Times New Roman"/>
                <a:cs typeface="Times New Roman"/>
              </a:rPr>
              <a:t>o</a:t>
            </a:r>
            <a:r>
              <a:rPr sz="2950" spc="-90" dirty="0">
                <a:latin typeface="Times New Roman"/>
                <a:cs typeface="Times New Roman"/>
              </a:rPr>
              <a:t>ll</a:t>
            </a:r>
            <a:r>
              <a:rPr sz="2950" spc="90" dirty="0">
                <a:latin typeface="Times New Roman"/>
                <a:cs typeface="Times New Roman"/>
              </a:rPr>
              <a:t>o</a:t>
            </a:r>
            <a:r>
              <a:rPr sz="2950" spc="95" dirty="0">
                <a:latin typeface="Times New Roman"/>
                <a:cs typeface="Times New Roman"/>
              </a:rPr>
              <a:t>w</a:t>
            </a:r>
            <a:r>
              <a:rPr sz="2950" spc="-100" dirty="0">
                <a:latin typeface="Times New Roman"/>
                <a:cs typeface="Times New Roman"/>
              </a:rPr>
              <a:t>-</a:t>
            </a:r>
            <a:r>
              <a:rPr sz="2950" spc="125" dirty="0">
                <a:latin typeface="Times New Roman"/>
                <a:cs typeface="Times New Roman"/>
              </a:rPr>
              <a:t>u</a:t>
            </a:r>
            <a:r>
              <a:rPr sz="2950" spc="114" dirty="0">
                <a:latin typeface="Times New Roman"/>
                <a:cs typeface="Times New Roman"/>
              </a:rPr>
              <a:t>p</a:t>
            </a:r>
            <a:r>
              <a:rPr sz="2950" spc="-75" dirty="0">
                <a:latin typeface="Times New Roman"/>
                <a:cs typeface="Times New Roman"/>
              </a:rPr>
              <a:t> </a:t>
            </a:r>
            <a:r>
              <a:rPr sz="2950" spc="-130" dirty="0">
                <a:latin typeface="Times New Roman"/>
                <a:cs typeface="Times New Roman"/>
              </a:rPr>
              <a:t>Q</a:t>
            </a:r>
            <a:r>
              <a:rPr sz="2950" spc="125" dirty="0">
                <a:latin typeface="Times New Roman"/>
                <a:cs typeface="Times New Roman"/>
              </a:rPr>
              <a:t>u</a:t>
            </a:r>
            <a:r>
              <a:rPr sz="2950" spc="170" dirty="0">
                <a:latin typeface="Times New Roman"/>
                <a:cs typeface="Times New Roman"/>
              </a:rPr>
              <a:t>e</a:t>
            </a:r>
            <a:r>
              <a:rPr sz="2950" spc="5" dirty="0">
                <a:latin typeface="Times New Roman"/>
                <a:cs typeface="Times New Roman"/>
              </a:rPr>
              <a:t>s</a:t>
            </a:r>
            <a:r>
              <a:rPr sz="2950" spc="215" dirty="0">
                <a:latin typeface="Times New Roman"/>
                <a:cs typeface="Times New Roman"/>
              </a:rPr>
              <a:t>t</a:t>
            </a:r>
            <a:r>
              <a:rPr sz="2950" spc="-114" dirty="0">
                <a:latin typeface="Times New Roman"/>
                <a:cs typeface="Times New Roman"/>
              </a:rPr>
              <a:t>i</a:t>
            </a:r>
            <a:r>
              <a:rPr sz="2950" spc="120" dirty="0">
                <a:latin typeface="Times New Roman"/>
                <a:cs typeface="Times New Roman"/>
              </a:rPr>
              <a:t>o</a:t>
            </a:r>
            <a:r>
              <a:rPr sz="2950" spc="125" dirty="0">
                <a:latin typeface="Times New Roman"/>
                <a:cs typeface="Times New Roman"/>
              </a:rPr>
              <a:t>n</a:t>
            </a:r>
            <a:r>
              <a:rPr sz="2950" spc="35" dirty="0">
                <a:latin typeface="Times New Roman"/>
                <a:cs typeface="Times New Roman"/>
              </a:rPr>
              <a:t>s</a:t>
            </a:r>
            <a:r>
              <a:rPr sz="2950" spc="-10" dirty="0">
                <a:latin typeface="Times New Roman"/>
                <a:cs typeface="Times New Roman"/>
              </a:rPr>
              <a:t>:</a:t>
            </a:r>
            <a:endParaRPr sz="2950">
              <a:latin typeface="Times New Roman"/>
              <a:cs typeface="Times New Roman"/>
            </a:endParaRPr>
          </a:p>
          <a:p>
            <a:pPr marL="12700" marR="5080">
              <a:lnSpc>
                <a:spcPts val="3200"/>
              </a:lnSpc>
              <a:spcBef>
                <a:spcPts val="880"/>
              </a:spcBef>
            </a:pPr>
            <a:r>
              <a:rPr sz="2950" dirty="0">
                <a:latin typeface="Calibri"/>
                <a:cs typeface="Calibri"/>
              </a:rPr>
              <a:t>W</a:t>
            </a:r>
            <a:r>
              <a:rPr sz="2950" spc="10" dirty="0">
                <a:latin typeface="Calibri"/>
                <a:cs typeface="Calibri"/>
              </a:rPr>
              <a:t>h</a:t>
            </a:r>
            <a:r>
              <a:rPr sz="2950" spc="-30" dirty="0">
                <a:latin typeface="Calibri"/>
                <a:cs typeface="Calibri"/>
              </a:rPr>
              <a:t>a</a:t>
            </a:r>
            <a:r>
              <a:rPr sz="2950" dirty="0">
                <a:latin typeface="Calibri"/>
                <a:cs typeface="Calibri"/>
              </a:rPr>
              <a:t>t</a:t>
            </a:r>
            <a:r>
              <a:rPr sz="2950" spc="-25" dirty="0">
                <a:latin typeface="Calibri"/>
                <a:cs typeface="Calibri"/>
              </a:rPr>
              <a:t> </a:t>
            </a:r>
            <a:r>
              <a:rPr sz="2950" dirty="0">
                <a:latin typeface="Calibri"/>
                <a:cs typeface="Calibri"/>
              </a:rPr>
              <a:t>if </a:t>
            </a:r>
            <a:r>
              <a:rPr sz="2950" spc="5" dirty="0">
                <a:latin typeface="Calibri"/>
                <a:cs typeface="Calibri"/>
              </a:rPr>
              <a:t>m</a:t>
            </a:r>
            <a:r>
              <a:rPr sz="2950" spc="-15" dirty="0">
                <a:latin typeface="Calibri"/>
                <a:cs typeface="Calibri"/>
              </a:rPr>
              <a:t>u</a:t>
            </a:r>
            <a:r>
              <a:rPr sz="2950" dirty="0">
                <a:latin typeface="Calibri"/>
                <a:cs typeface="Calibri"/>
              </a:rPr>
              <a:t>l</a:t>
            </a:r>
            <a:r>
              <a:rPr sz="2950" spc="-15" dirty="0">
                <a:latin typeface="Calibri"/>
                <a:cs typeface="Calibri"/>
              </a:rPr>
              <a:t>t</a:t>
            </a:r>
            <a:r>
              <a:rPr sz="2950" dirty="0">
                <a:latin typeface="Calibri"/>
                <a:cs typeface="Calibri"/>
              </a:rPr>
              <a:t>i</a:t>
            </a:r>
            <a:r>
              <a:rPr sz="2950" spc="10" dirty="0">
                <a:latin typeface="Calibri"/>
                <a:cs typeface="Calibri"/>
              </a:rPr>
              <a:t>p</a:t>
            </a:r>
            <a:r>
              <a:rPr sz="2950" dirty="0">
                <a:latin typeface="Calibri"/>
                <a:cs typeface="Calibri"/>
              </a:rPr>
              <a:t>le</a:t>
            </a:r>
            <a:r>
              <a:rPr sz="2950" spc="-35" dirty="0">
                <a:latin typeface="Calibri"/>
                <a:cs typeface="Calibri"/>
              </a:rPr>
              <a:t> </a:t>
            </a:r>
            <a:r>
              <a:rPr sz="2950" spc="-40" dirty="0">
                <a:latin typeface="Calibri"/>
                <a:cs typeface="Calibri"/>
              </a:rPr>
              <a:t>c</a:t>
            </a:r>
            <a:r>
              <a:rPr sz="2950" spc="5" dirty="0">
                <a:latin typeface="Calibri"/>
                <a:cs typeface="Calibri"/>
              </a:rPr>
              <a:t>o</a:t>
            </a:r>
            <a:r>
              <a:rPr sz="2950" spc="10" dirty="0">
                <a:latin typeface="Calibri"/>
                <a:cs typeface="Calibri"/>
              </a:rPr>
              <a:t>p</a:t>
            </a:r>
            <a:r>
              <a:rPr sz="2950" dirty="0">
                <a:latin typeface="Calibri"/>
                <a:cs typeface="Calibri"/>
              </a:rPr>
              <a:t>i</a:t>
            </a:r>
            <a:r>
              <a:rPr sz="2950" spc="-25" dirty="0">
                <a:latin typeface="Calibri"/>
                <a:cs typeface="Calibri"/>
              </a:rPr>
              <a:t>e</a:t>
            </a:r>
            <a:r>
              <a:rPr sz="2950" dirty="0">
                <a:latin typeface="Calibri"/>
                <a:cs typeface="Calibri"/>
              </a:rPr>
              <a:t>s</a:t>
            </a:r>
            <a:r>
              <a:rPr sz="2950" spc="-15" dirty="0">
                <a:latin typeface="Calibri"/>
                <a:cs typeface="Calibri"/>
              </a:rPr>
              <a:t> </a:t>
            </a:r>
            <a:r>
              <a:rPr sz="2950" spc="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f </a:t>
            </a:r>
            <a:r>
              <a:rPr sz="2950" spc="15" dirty="0">
                <a:latin typeface="Calibri"/>
                <a:cs typeface="Calibri"/>
              </a:rPr>
              <a:t>t</a:t>
            </a:r>
            <a:r>
              <a:rPr sz="2950" spc="-15" dirty="0">
                <a:latin typeface="Calibri"/>
                <a:cs typeface="Calibri"/>
              </a:rPr>
              <a:t>h</a:t>
            </a:r>
            <a:r>
              <a:rPr sz="2950" dirty="0">
                <a:latin typeface="Calibri"/>
                <a:cs typeface="Calibri"/>
              </a:rPr>
              <a:t>e</a:t>
            </a:r>
            <a:r>
              <a:rPr sz="2950" spc="-5" dirty="0">
                <a:latin typeface="Calibri"/>
                <a:cs typeface="Calibri"/>
              </a:rPr>
              <a:t> s</a:t>
            </a:r>
            <a:r>
              <a:rPr sz="2950" dirty="0">
                <a:latin typeface="Calibri"/>
                <a:cs typeface="Calibri"/>
              </a:rPr>
              <a:t>a</a:t>
            </a:r>
            <a:r>
              <a:rPr sz="2950" spc="5" dirty="0">
                <a:latin typeface="Calibri"/>
                <a:cs typeface="Calibri"/>
              </a:rPr>
              <a:t>m</a:t>
            </a:r>
            <a:r>
              <a:rPr sz="2950" dirty="0">
                <a:latin typeface="Calibri"/>
                <a:cs typeface="Calibri"/>
              </a:rPr>
              <a:t>e</a:t>
            </a:r>
            <a:r>
              <a:rPr sz="2950" spc="-35" dirty="0">
                <a:latin typeface="Calibri"/>
                <a:cs typeface="Calibri"/>
              </a:rPr>
              <a:t> </a:t>
            </a:r>
            <a:r>
              <a:rPr sz="2950" spc="10" dirty="0">
                <a:latin typeface="Calibri"/>
                <a:cs typeface="Calibri"/>
              </a:rPr>
              <a:t>b</a:t>
            </a:r>
            <a:r>
              <a:rPr sz="2950" spc="5" dirty="0">
                <a:latin typeface="Calibri"/>
                <a:cs typeface="Calibri"/>
              </a:rPr>
              <a:t>oo</a:t>
            </a:r>
            <a:r>
              <a:rPr sz="2950" dirty="0">
                <a:latin typeface="Calibri"/>
                <a:cs typeface="Calibri"/>
              </a:rPr>
              <a:t>k</a:t>
            </a:r>
            <a:r>
              <a:rPr sz="2950" spc="-25" dirty="0">
                <a:latin typeface="Calibri"/>
                <a:cs typeface="Calibri"/>
              </a:rPr>
              <a:t> </a:t>
            </a:r>
            <a:r>
              <a:rPr sz="2950" spc="-55" dirty="0">
                <a:latin typeface="Calibri"/>
                <a:cs typeface="Calibri"/>
              </a:rPr>
              <a:t>e</a:t>
            </a:r>
            <a:r>
              <a:rPr sz="2950" spc="-10" dirty="0">
                <a:latin typeface="Calibri"/>
                <a:cs typeface="Calibri"/>
              </a:rPr>
              <a:t>x</a:t>
            </a:r>
            <a:r>
              <a:rPr sz="2950" dirty="0">
                <a:latin typeface="Calibri"/>
                <a:cs typeface="Calibri"/>
              </a:rPr>
              <a:t>i</a:t>
            </a:r>
            <a:r>
              <a:rPr sz="2950" spc="-35" dirty="0">
                <a:latin typeface="Calibri"/>
                <a:cs typeface="Calibri"/>
              </a:rPr>
              <a:t>s</a:t>
            </a:r>
            <a:r>
              <a:rPr sz="2950" spc="15" dirty="0">
                <a:latin typeface="Calibri"/>
                <a:cs typeface="Calibri"/>
              </a:rPr>
              <a:t>t</a:t>
            </a:r>
            <a:r>
              <a:rPr sz="2950" dirty="0">
                <a:latin typeface="Calibri"/>
                <a:cs typeface="Calibri"/>
              </a:rPr>
              <a:t>?</a:t>
            </a:r>
            <a:r>
              <a:rPr sz="2950" spc="-25" dirty="0">
                <a:latin typeface="Calibri"/>
                <a:cs typeface="Calibri"/>
              </a:rPr>
              <a:t> </a:t>
            </a:r>
            <a:r>
              <a:rPr sz="2950" spc="20" dirty="0">
                <a:latin typeface="Calibri"/>
                <a:cs typeface="Calibri"/>
              </a:rPr>
              <a:t>H</a:t>
            </a:r>
            <a:r>
              <a:rPr sz="2950" spc="-2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w </a:t>
            </a:r>
            <a:r>
              <a:rPr sz="2950" spc="-15" dirty="0">
                <a:latin typeface="Calibri"/>
                <a:cs typeface="Calibri"/>
              </a:rPr>
              <a:t>w</a:t>
            </a:r>
            <a:r>
              <a:rPr sz="2950" spc="-25" dirty="0">
                <a:latin typeface="Calibri"/>
                <a:cs typeface="Calibri"/>
              </a:rPr>
              <a:t>o</a:t>
            </a:r>
            <a:r>
              <a:rPr sz="2950" spc="10" dirty="0">
                <a:latin typeface="Calibri"/>
                <a:cs typeface="Calibri"/>
              </a:rPr>
              <a:t>u</a:t>
            </a:r>
            <a:r>
              <a:rPr sz="2950" dirty="0">
                <a:latin typeface="Calibri"/>
                <a:cs typeface="Calibri"/>
              </a:rPr>
              <a:t>ld</a:t>
            </a:r>
            <a:r>
              <a:rPr sz="2950" spc="-30" dirty="0">
                <a:latin typeface="Calibri"/>
                <a:cs typeface="Calibri"/>
              </a:rPr>
              <a:t> </a:t>
            </a:r>
            <a:r>
              <a:rPr sz="2950" spc="-40" dirty="0">
                <a:latin typeface="Calibri"/>
                <a:cs typeface="Calibri"/>
              </a:rPr>
              <a:t>y</a:t>
            </a:r>
            <a:r>
              <a:rPr sz="2950" spc="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u </a:t>
            </a:r>
            <a:r>
              <a:rPr sz="2950" spc="-15" dirty="0">
                <a:latin typeface="Calibri"/>
                <a:cs typeface="Calibri"/>
              </a:rPr>
              <a:t>h</a:t>
            </a:r>
            <a:r>
              <a:rPr sz="2950" dirty="0">
                <a:latin typeface="Calibri"/>
                <a:cs typeface="Calibri"/>
              </a:rPr>
              <a:t>a</a:t>
            </a:r>
            <a:r>
              <a:rPr sz="2950" spc="10" dirty="0">
                <a:latin typeface="Calibri"/>
                <a:cs typeface="Calibri"/>
              </a:rPr>
              <a:t>n</a:t>
            </a:r>
            <a:r>
              <a:rPr sz="2950" spc="-15" dirty="0">
                <a:latin typeface="Calibri"/>
                <a:cs typeface="Calibri"/>
              </a:rPr>
              <a:t>d</a:t>
            </a:r>
            <a:r>
              <a:rPr sz="2950" dirty="0">
                <a:latin typeface="Calibri"/>
                <a:cs typeface="Calibri"/>
              </a:rPr>
              <a:t>le</a:t>
            </a:r>
            <a:r>
              <a:rPr sz="2950" spc="-35" dirty="0">
                <a:latin typeface="Calibri"/>
                <a:cs typeface="Calibri"/>
              </a:rPr>
              <a:t> </a:t>
            </a:r>
            <a:r>
              <a:rPr sz="2950" spc="15" dirty="0">
                <a:latin typeface="Calibri"/>
                <a:cs typeface="Calibri"/>
              </a:rPr>
              <a:t>t</a:t>
            </a:r>
            <a:r>
              <a:rPr sz="2950" spc="-15" dirty="0">
                <a:latin typeface="Calibri"/>
                <a:cs typeface="Calibri"/>
              </a:rPr>
              <a:t>h</a:t>
            </a:r>
            <a:r>
              <a:rPr sz="2950" spc="-30" dirty="0">
                <a:latin typeface="Calibri"/>
                <a:cs typeface="Calibri"/>
              </a:rPr>
              <a:t>a</a:t>
            </a:r>
            <a:r>
              <a:rPr sz="2950" spc="15" dirty="0">
                <a:latin typeface="Calibri"/>
                <a:cs typeface="Calibri"/>
              </a:rPr>
              <a:t>t</a:t>
            </a:r>
            <a:r>
              <a:rPr sz="2950" dirty="0">
                <a:latin typeface="Calibri"/>
                <a:cs typeface="Calibri"/>
              </a:rPr>
              <a:t>?</a:t>
            </a:r>
            <a:endParaRPr sz="2950">
              <a:latin typeface="Calibri"/>
              <a:cs typeface="Calibri"/>
            </a:endParaRPr>
          </a:p>
          <a:p>
            <a:pPr marL="12700" marR="825500">
              <a:lnSpc>
                <a:spcPts val="3220"/>
              </a:lnSpc>
              <a:spcBef>
                <a:spcPts val="815"/>
              </a:spcBef>
            </a:pPr>
            <a:r>
              <a:rPr sz="2950" spc="20" dirty="0">
                <a:latin typeface="Calibri"/>
                <a:cs typeface="Calibri"/>
              </a:rPr>
              <a:t>H</a:t>
            </a:r>
            <a:r>
              <a:rPr sz="2950" spc="-2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w</a:t>
            </a:r>
            <a:r>
              <a:rPr sz="2950" spc="-25" dirty="0">
                <a:latin typeface="Calibri"/>
                <a:cs typeface="Calibri"/>
              </a:rPr>
              <a:t> </a:t>
            </a:r>
            <a:r>
              <a:rPr sz="2950" spc="-15" dirty="0">
                <a:latin typeface="Calibri"/>
                <a:cs typeface="Calibri"/>
              </a:rPr>
              <a:t>w</a:t>
            </a:r>
            <a:r>
              <a:rPr sz="2950" spc="-25" dirty="0">
                <a:latin typeface="Calibri"/>
                <a:cs typeface="Calibri"/>
              </a:rPr>
              <a:t>o</a:t>
            </a:r>
            <a:r>
              <a:rPr sz="2950" spc="10" dirty="0">
                <a:latin typeface="Calibri"/>
                <a:cs typeface="Calibri"/>
              </a:rPr>
              <a:t>u</a:t>
            </a:r>
            <a:r>
              <a:rPr sz="2950" dirty="0">
                <a:latin typeface="Calibri"/>
                <a:cs typeface="Calibri"/>
              </a:rPr>
              <a:t>ld</a:t>
            </a:r>
            <a:r>
              <a:rPr sz="2950" spc="-30" dirty="0">
                <a:latin typeface="Calibri"/>
                <a:cs typeface="Calibri"/>
              </a:rPr>
              <a:t> </a:t>
            </a:r>
            <a:r>
              <a:rPr sz="2950" spc="-40" dirty="0">
                <a:latin typeface="Calibri"/>
                <a:cs typeface="Calibri"/>
              </a:rPr>
              <a:t>y</a:t>
            </a:r>
            <a:r>
              <a:rPr sz="2950" spc="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u </a:t>
            </a:r>
            <a:r>
              <a:rPr sz="2950" spc="-5" dirty="0">
                <a:latin typeface="Calibri"/>
                <a:cs typeface="Calibri"/>
              </a:rPr>
              <a:t>s</a:t>
            </a:r>
            <a:r>
              <a:rPr sz="2950" spc="-40" dirty="0">
                <a:latin typeface="Calibri"/>
                <a:cs typeface="Calibri"/>
              </a:rPr>
              <a:t>c</a:t>
            </a:r>
            <a:r>
              <a:rPr sz="2950" dirty="0">
                <a:latin typeface="Calibri"/>
                <a:cs typeface="Calibri"/>
              </a:rPr>
              <a:t>ale</a:t>
            </a:r>
            <a:r>
              <a:rPr sz="2950" spc="-5" dirty="0">
                <a:latin typeface="Calibri"/>
                <a:cs typeface="Calibri"/>
              </a:rPr>
              <a:t> </a:t>
            </a:r>
            <a:r>
              <a:rPr sz="2950" spc="15" dirty="0">
                <a:latin typeface="Calibri"/>
                <a:cs typeface="Calibri"/>
              </a:rPr>
              <a:t>t</a:t>
            </a:r>
            <a:r>
              <a:rPr sz="2950" spc="-15" dirty="0">
                <a:latin typeface="Calibri"/>
                <a:cs typeface="Calibri"/>
              </a:rPr>
              <a:t>h</a:t>
            </a:r>
            <a:r>
              <a:rPr sz="2950" dirty="0">
                <a:latin typeface="Calibri"/>
                <a:cs typeface="Calibri"/>
              </a:rPr>
              <a:t>is</a:t>
            </a:r>
            <a:r>
              <a:rPr sz="2950" spc="-15" dirty="0">
                <a:latin typeface="Calibri"/>
                <a:cs typeface="Calibri"/>
              </a:rPr>
              <a:t> </a:t>
            </a:r>
            <a:r>
              <a:rPr sz="2950" spc="-35" dirty="0">
                <a:latin typeface="Calibri"/>
                <a:cs typeface="Calibri"/>
              </a:rPr>
              <a:t>s</a:t>
            </a:r>
            <a:r>
              <a:rPr sz="2950" spc="-40" dirty="0">
                <a:latin typeface="Calibri"/>
                <a:cs typeface="Calibri"/>
              </a:rPr>
              <a:t>y</a:t>
            </a:r>
            <a:r>
              <a:rPr sz="2950" spc="-35" dirty="0">
                <a:latin typeface="Calibri"/>
                <a:cs typeface="Calibri"/>
              </a:rPr>
              <a:t>s</a:t>
            </a:r>
            <a:r>
              <a:rPr sz="2950" spc="-45" dirty="0">
                <a:latin typeface="Calibri"/>
                <a:cs typeface="Calibri"/>
              </a:rPr>
              <a:t>t</a:t>
            </a:r>
            <a:r>
              <a:rPr sz="2950" spc="5" dirty="0">
                <a:latin typeface="Calibri"/>
                <a:cs typeface="Calibri"/>
              </a:rPr>
              <a:t>e</a:t>
            </a:r>
            <a:r>
              <a:rPr sz="2950" dirty="0">
                <a:latin typeface="Calibri"/>
                <a:cs typeface="Calibri"/>
              </a:rPr>
              <a:t>m</a:t>
            </a:r>
            <a:r>
              <a:rPr sz="2950" spc="-10" dirty="0">
                <a:latin typeface="Calibri"/>
                <a:cs typeface="Calibri"/>
              </a:rPr>
              <a:t> </a:t>
            </a:r>
            <a:r>
              <a:rPr sz="2950" spc="-75" dirty="0">
                <a:latin typeface="Calibri"/>
                <a:cs typeface="Calibri"/>
              </a:rPr>
              <a:t>f</a:t>
            </a:r>
            <a:r>
              <a:rPr sz="2950" spc="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r</a:t>
            </a:r>
            <a:r>
              <a:rPr sz="2950" spc="-10" dirty="0">
                <a:latin typeface="Calibri"/>
                <a:cs typeface="Calibri"/>
              </a:rPr>
              <a:t> </a:t>
            </a:r>
            <a:r>
              <a:rPr sz="2950" spc="5" dirty="0">
                <a:latin typeface="Calibri"/>
                <a:cs typeface="Calibri"/>
              </a:rPr>
              <a:t>m</a:t>
            </a:r>
            <a:r>
              <a:rPr sz="2950" dirty="0">
                <a:latin typeface="Calibri"/>
                <a:cs typeface="Calibri"/>
              </a:rPr>
              <a:t>illi</a:t>
            </a:r>
            <a:r>
              <a:rPr sz="2950" spc="5" dirty="0">
                <a:latin typeface="Calibri"/>
                <a:cs typeface="Calibri"/>
              </a:rPr>
              <a:t>o</a:t>
            </a:r>
            <a:r>
              <a:rPr sz="2950" spc="-15" dirty="0">
                <a:latin typeface="Calibri"/>
                <a:cs typeface="Calibri"/>
              </a:rPr>
              <a:t>n</a:t>
            </a:r>
            <a:r>
              <a:rPr sz="2950" dirty="0">
                <a:latin typeface="Calibri"/>
                <a:cs typeface="Calibri"/>
              </a:rPr>
              <a:t>s</a:t>
            </a:r>
            <a:r>
              <a:rPr sz="2950" spc="-15" dirty="0">
                <a:latin typeface="Calibri"/>
                <a:cs typeface="Calibri"/>
              </a:rPr>
              <a:t> </a:t>
            </a:r>
            <a:r>
              <a:rPr sz="2950" spc="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f </a:t>
            </a:r>
            <a:r>
              <a:rPr sz="2950" spc="-15" dirty="0">
                <a:latin typeface="Calibri"/>
                <a:cs typeface="Calibri"/>
              </a:rPr>
              <a:t>b</a:t>
            </a:r>
            <a:r>
              <a:rPr sz="2950" spc="5" dirty="0">
                <a:latin typeface="Calibri"/>
                <a:cs typeface="Calibri"/>
              </a:rPr>
              <a:t>oo</a:t>
            </a:r>
            <a:r>
              <a:rPr sz="2950" spc="-15" dirty="0">
                <a:latin typeface="Calibri"/>
                <a:cs typeface="Calibri"/>
              </a:rPr>
              <a:t>k</a:t>
            </a:r>
            <a:r>
              <a:rPr sz="2950" spc="-5" dirty="0">
                <a:latin typeface="Calibri"/>
                <a:cs typeface="Calibri"/>
              </a:rPr>
              <a:t>s</a:t>
            </a:r>
            <a:r>
              <a:rPr sz="2950" dirty="0">
                <a:latin typeface="Calibri"/>
                <a:cs typeface="Calibri"/>
              </a:rPr>
              <a:t>?</a:t>
            </a:r>
            <a:endParaRPr sz="2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950" spc="20" dirty="0">
                <a:latin typeface="Calibri"/>
                <a:cs typeface="Calibri"/>
              </a:rPr>
              <a:t>H</a:t>
            </a:r>
            <a:r>
              <a:rPr sz="2950" spc="-2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w</a:t>
            </a:r>
            <a:r>
              <a:rPr sz="2950" spc="-25" dirty="0">
                <a:latin typeface="Calibri"/>
                <a:cs typeface="Calibri"/>
              </a:rPr>
              <a:t> </a:t>
            </a:r>
            <a:r>
              <a:rPr sz="2950" spc="-10" dirty="0">
                <a:latin typeface="Calibri"/>
                <a:cs typeface="Calibri"/>
              </a:rPr>
              <a:t>c</a:t>
            </a:r>
            <a:r>
              <a:rPr sz="2950" dirty="0">
                <a:latin typeface="Calibri"/>
                <a:cs typeface="Calibri"/>
              </a:rPr>
              <a:t>an</a:t>
            </a:r>
            <a:r>
              <a:rPr sz="2950" spc="-30" dirty="0">
                <a:latin typeface="Calibri"/>
                <a:cs typeface="Calibri"/>
              </a:rPr>
              <a:t> </a:t>
            </a:r>
            <a:r>
              <a:rPr sz="2950" spc="-40" dirty="0">
                <a:latin typeface="Calibri"/>
                <a:cs typeface="Calibri"/>
              </a:rPr>
              <a:t>y</a:t>
            </a:r>
            <a:r>
              <a:rPr sz="2950" spc="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u </a:t>
            </a:r>
            <a:r>
              <a:rPr sz="2950" spc="-25" dirty="0">
                <a:latin typeface="Calibri"/>
                <a:cs typeface="Calibri"/>
              </a:rPr>
              <a:t>o</a:t>
            </a:r>
            <a:r>
              <a:rPr sz="2950" spc="-15" dirty="0">
                <a:latin typeface="Calibri"/>
                <a:cs typeface="Calibri"/>
              </a:rPr>
              <a:t>p</a:t>
            </a:r>
            <a:r>
              <a:rPr sz="2950" spc="15" dirty="0">
                <a:latin typeface="Calibri"/>
                <a:cs typeface="Calibri"/>
              </a:rPr>
              <a:t>t</a:t>
            </a:r>
            <a:r>
              <a:rPr sz="2950" dirty="0">
                <a:latin typeface="Calibri"/>
                <a:cs typeface="Calibri"/>
              </a:rPr>
              <a:t>i</a:t>
            </a:r>
            <a:r>
              <a:rPr sz="2950" spc="5" dirty="0">
                <a:latin typeface="Calibri"/>
                <a:cs typeface="Calibri"/>
              </a:rPr>
              <a:t>m</a:t>
            </a:r>
            <a:r>
              <a:rPr sz="2950" dirty="0">
                <a:latin typeface="Calibri"/>
                <a:cs typeface="Calibri"/>
              </a:rPr>
              <a:t>i</a:t>
            </a:r>
            <a:r>
              <a:rPr sz="2950" spc="-75" dirty="0">
                <a:latin typeface="Calibri"/>
                <a:cs typeface="Calibri"/>
              </a:rPr>
              <a:t>z</a:t>
            </a:r>
            <a:r>
              <a:rPr sz="2950" dirty="0">
                <a:latin typeface="Calibri"/>
                <a:cs typeface="Calibri"/>
              </a:rPr>
              <a:t>e</a:t>
            </a:r>
            <a:r>
              <a:rPr sz="2950" spc="-35" dirty="0">
                <a:latin typeface="Calibri"/>
                <a:cs typeface="Calibri"/>
              </a:rPr>
              <a:t> </a:t>
            </a:r>
            <a:r>
              <a:rPr sz="2950" spc="-5" dirty="0">
                <a:latin typeface="Calibri"/>
                <a:cs typeface="Calibri"/>
              </a:rPr>
              <a:t>s</a:t>
            </a:r>
            <a:r>
              <a:rPr sz="2950" spc="5" dirty="0">
                <a:latin typeface="Calibri"/>
                <a:cs typeface="Calibri"/>
              </a:rPr>
              <a:t>e</a:t>
            </a:r>
            <a:r>
              <a:rPr sz="2950" dirty="0">
                <a:latin typeface="Calibri"/>
                <a:cs typeface="Calibri"/>
              </a:rPr>
              <a:t>a</a:t>
            </a:r>
            <a:r>
              <a:rPr sz="2950" spc="-55" dirty="0">
                <a:latin typeface="Calibri"/>
                <a:cs typeface="Calibri"/>
              </a:rPr>
              <a:t>r</a:t>
            </a:r>
            <a:r>
              <a:rPr sz="2950" spc="-10" dirty="0">
                <a:latin typeface="Calibri"/>
                <a:cs typeface="Calibri"/>
              </a:rPr>
              <a:t>c</a:t>
            </a:r>
            <a:r>
              <a:rPr sz="2950" spc="10" dirty="0">
                <a:latin typeface="Calibri"/>
                <a:cs typeface="Calibri"/>
              </a:rPr>
              <a:t>h</a:t>
            </a:r>
            <a:r>
              <a:rPr sz="2950" spc="-25" dirty="0">
                <a:latin typeface="Calibri"/>
                <a:cs typeface="Calibri"/>
              </a:rPr>
              <a:t>e</a:t>
            </a:r>
            <a:r>
              <a:rPr sz="2950" dirty="0">
                <a:latin typeface="Calibri"/>
                <a:cs typeface="Calibri"/>
              </a:rPr>
              <a:t>s</a:t>
            </a:r>
            <a:r>
              <a:rPr sz="2950" spc="10" dirty="0">
                <a:latin typeface="Calibri"/>
                <a:cs typeface="Calibri"/>
              </a:rPr>
              <a:t> </a:t>
            </a:r>
            <a:r>
              <a:rPr sz="2950" spc="-45" dirty="0">
                <a:latin typeface="Calibri"/>
                <a:cs typeface="Calibri"/>
              </a:rPr>
              <a:t>f</a:t>
            </a:r>
            <a:r>
              <a:rPr sz="2950" spc="-25" dirty="0">
                <a:latin typeface="Calibri"/>
                <a:cs typeface="Calibri"/>
              </a:rPr>
              <a:t>o</a:t>
            </a:r>
            <a:r>
              <a:rPr sz="2950" dirty="0">
                <a:latin typeface="Calibri"/>
                <a:cs typeface="Calibri"/>
              </a:rPr>
              <a:t>r</a:t>
            </a:r>
            <a:r>
              <a:rPr sz="2950" spc="-10" dirty="0">
                <a:latin typeface="Calibri"/>
                <a:cs typeface="Calibri"/>
              </a:rPr>
              <a:t> </a:t>
            </a:r>
            <a:r>
              <a:rPr sz="2950" spc="-45" dirty="0">
                <a:latin typeface="Calibri"/>
                <a:cs typeface="Calibri"/>
              </a:rPr>
              <a:t>f</a:t>
            </a:r>
            <a:r>
              <a:rPr sz="2950" dirty="0">
                <a:latin typeface="Calibri"/>
                <a:cs typeface="Calibri"/>
              </a:rPr>
              <a:t>a</a:t>
            </a:r>
            <a:r>
              <a:rPr sz="2950" spc="-35" dirty="0">
                <a:latin typeface="Calibri"/>
                <a:cs typeface="Calibri"/>
              </a:rPr>
              <a:t>s</a:t>
            </a:r>
            <a:r>
              <a:rPr sz="2950" spc="-45" dirty="0">
                <a:latin typeface="Calibri"/>
                <a:cs typeface="Calibri"/>
              </a:rPr>
              <a:t>t</a:t>
            </a:r>
            <a:r>
              <a:rPr sz="2950" spc="5" dirty="0">
                <a:latin typeface="Calibri"/>
                <a:cs typeface="Calibri"/>
              </a:rPr>
              <a:t>e</a:t>
            </a:r>
            <a:r>
              <a:rPr sz="2950" dirty="0">
                <a:latin typeface="Calibri"/>
                <a:cs typeface="Calibri"/>
              </a:rPr>
              <a:t>r</a:t>
            </a:r>
            <a:r>
              <a:rPr sz="2950" spc="-40" dirty="0">
                <a:latin typeface="Calibri"/>
                <a:cs typeface="Calibri"/>
              </a:rPr>
              <a:t> </a:t>
            </a:r>
            <a:r>
              <a:rPr sz="2950" dirty="0">
                <a:latin typeface="Calibri"/>
                <a:cs typeface="Calibri"/>
              </a:rPr>
              <a:t>l</a:t>
            </a:r>
            <a:r>
              <a:rPr sz="2950" spc="5" dirty="0">
                <a:latin typeface="Calibri"/>
                <a:cs typeface="Calibri"/>
              </a:rPr>
              <a:t>oo</a:t>
            </a:r>
            <a:r>
              <a:rPr sz="2950" spc="-45" dirty="0">
                <a:latin typeface="Calibri"/>
                <a:cs typeface="Calibri"/>
              </a:rPr>
              <a:t>k</a:t>
            </a:r>
            <a:r>
              <a:rPr sz="2950" spc="10" dirty="0">
                <a:latin typeface="Calibri"/>
                <a:cs typeface="Calibri"/>
              </a:rPr>
              <a:t>u</a:t>
            </a:r>
            <a:r>
              <a:rPr sz="2950" spc="-15" dirty="0">
                <a:latin typeface="Calibri"/>
                <a:cs typeface="Calibri"/>
              </a:rPr>
              <a:t>p</a:t>
            </a:r>
            <a:r>
              <a:rPr sz="2950" spc="-5" dirty="0">
                <a:latin typeface="Calibri"/>
                <a:cs typeface="Calibri"/>
              </a:rPr>
              <a:t>s</a:t>
            </a:r>
            <a:r>
              <a:rPr sz="2950" dirty="0">
                <a:latin typeface="Calibri"/>
                <a:cs typeface="Calibri"/>
              </a:rPr>
              <a:t>?</a:t>
            </a:r>
            <a:endParaRPr sz="2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375" dirty="0"/>
              <a:t>B</a:t>
            </a:r>
            <a:r>
              <a:rPr spc="150" dirty="0"/>
              <a:t>a</a:t>
            </a:r>
            <a:r>
              <a:rPr spc="30" dirty="0"/>
              <a:t>s</a:t>
            </a:r>
            <a:r>
              <a:rPr spc="-95" dirty="0"/>
              <a:t>i</a:t>
            </a:r>
            <a:r>
              <a:rPr spc="-90" dirty="0"/>
              <a:t>c</a:t>
            </a:r>
            <a:r>
              <a:rPr spc="-60" dirty="0"/>
              <a:t> </a:t>
            </a:r>
            <a:r>
              <a:rPr spc="-465" dirty="0"/>
              <a:t>C</a:t>
            </a:r>
            <a:r>
              <a:rPr spc="90" dirty="0"/>
              <a:t>o</a:t>
            </a:r>
            <a:r>
              <a:rPr spc="125" dirty="0"/>
              <a:t>n</a:t>
            </a:r>
            <a:r>
              <a:rPr spc="-85" dirty="0"/>
              <a:t>c</a:t>
            </a:r>
            <a:r>
              <a:rPr spc="180" dirty="0"/>
              <a:t>e</a:t>
            </a:r>
            <a:r>
              <a:rPr spc="125" dirty="0"/>
              <a:t>p</a:t>
            </a:r>
            <a:r>
              <a:rPr spc="200" dirty="0"/>
              <a:t>t</a:t>
            </a:r>
            <a:r>
              <a:rPr spc="25" dirty="0"/>
              <a:t>s</a:t>
            </a:r>
            <a:r>
              <a:rPr spc="-95" dirty="0"/>
              <a:t> </a:t>
            </a:r>
            <a:r>
              <a:rPr spc="125" dirty="0"/>
              <a:t>o</a:t>
            </a:r>
            <a:r>
              <a:rPr spc="-70" dirty="0"/>
              <a:t>f</a:t>
            </a:r>
            <a:r>
              <a:rPr spc="-90" dirty="0"/>
              <a:t> </a:t>
            </a:r>
            <a:r>
              <a:rPr spc="-310" dirty="0"/>
              <a:t>D</a:t>
            </a:r>
            <a:r>
              <a:rPr spc="114" dirty="0"/>
              <a:t>a</a:t>
            </a:r>
            <a:r>
              <a:rPr spc="200" dirty="0"/>
              <a:t>t</a:t>
            </a:r>
            <a:r>
              <a:rPr spc="160" dirty="0"/>
              <a:t>a</a:t>
            </a:r>
            <a:r>
              <a:rPr spc="-45" dirty="0"/>
              <a:t> </a:t>
            </a:r>
            <a:r>
              <a:rPr spc="-305" dirty="0"/>
              <a:t>S</a:t>
            </a:r>
            <a:r>
              <a:rPr spc="200" dirty="0"/>
              <a:t>t</a:t>
            </a:r>
            <a:r>
              <a:rPr spc="75" dirty="0"/>
              <a:t>r</a:t>
            </a:r>
            <a:r>
              <a:rPr spc="125" dirty="0"/>
              <a:t>u</a:t>
            </a:r>
            <a:r>
              <a:rPr spc="-85" dirty="0"/>
              <a:t>c</a:t>
            </a:r>
            <a:r>
              <a:rPr spc="200" dirty="0"/>
              <a:t>t</a:t>
            </a:r>
            <a:r>
              <a:rPr spc="125" dirty="0"/>
              <a:t>u</a:t>
            </a:r>
            <a:r>
              <a:rPr spc="45" dirty="0"/>
              <a:t>r</a:t>
            </a:r>
            <a:r>
              <a:rPr spc="190" dirty="0"/>
              <a:t>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3410" y="2129421"/>
            <a:ext cx="8875395" cy="415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36220" indent="-342900">
              <a:lnSpc>
                <a:spcPts val="2140"/>
              </a:lnSpc>
              <a:buFont typeface="Arial" panose="020B0604020202020204" pitchFamily="34" charset="0"/>
              <a:buChar char="•"/>
            </a:pPr>
            <a:r>
              <a:rPr sz="1950" spc="10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80" dirty="0">
                <a:latin typeface="Times New Roman"/>
                <a:cs typeface="Times New Roman"/>
              </a:rPr>
              <a:t>d</a:t>
            </a:r>
            <a:r>
              <a:rPr sz="1950" spc="70" dirty="0">
                <a:latin typeface="Times New Roman"/>
                <a:cs typeface="Times New Roman"/>
              </a:rPr>
              <a:t>a</a:t>
            </a:r>
            <a:r>
              <a:rPr sz="1950" spc="105" dirty="0">
                <a:latin typeface="Times New Roman"/>
                <a:cs typeface="Times New Roman"/>
              </a:rPr>
              <a:t>t</a:t>
            </a:r>
            <a:r>
              <a:rPr sz="1950" spc="100" dirty="0">
                <a:latin typeface="Times New Roman"/>
                <a:cs typeface="Times New Roman"/>
              </a:rPr>
              <a:t>a</a:t>
            </a:r>
            <a:r>
              <a:rPr sz="1950" spc="-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</a:t>
            </a:r>
            <a:r>
              <a:rPr sz="1950" spc="145" dirty="0">
                <a:latin typeface="Times New Roman"/>
                <a:cs typeface="Times New Roman"/>
              </a:rPr>
              <a:t>t</a:t>
            </a:r>
            <a:r>
              <a:rPr sz="1950" spc="70" dirty="0">
                <a:latin typeface="Times New Roman"/>
                <a:cs typeface="Times New Roman"/>
              </a:rPr>
              <a:t>ru</a:t>
            </a:r>
            <a:r>
              <a:rPr sz="1950" spc="-65" dirty="0">
                <a:latin typeface="Times New Roman"/>
                <a:cs typeface="Times New Roman"/>
              </a:rPr>
              <a:t>c</a:t>
            </a:r>
            <a:r>
              <a:rPr sz="1950" spc="145" dirty="0">
                <a:latin typeface="Times New Roman"/>
                <a:cs typeface="Times New Roman"/>
              </a:rPr>
              <a:t>t</a:t>
            </a:r>
            <a:r>
              <a:rPr sz="1950" spc="80" dirty="0">
                <a:latin typeface="Times New Roman"/>
                <a:cs typeface="Times New Roman"/>
              </a:rPr>
              <a:t>u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125" dirty="0">
                <a:latin typeface="Times New Roman"/>
                <a:cs typeface="Times New Roman"/>
              </a:rPr>
              <a:t>e</a:t>
            </a:r>
            <a:r>
              <a:rPr sz="1950" spc="-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Calibri"/>
                <a:cs typeface="Calibri"/>
              </a:rPr>
              <a:t>is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iali</a:t>
            </a:r>
            <a:r>
              <a:rPr sz="1950" spc="-45" dirty="0">
                <a:latin typeface="Calibri"/>
                <a:cs typeface="Calibri"/>
              </a:rPr>
              <a:t>z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-45" dirty="0">
                <a:latin typeface="Calibri"/>
                <a:cs typeface="Calibri"/>
              </a:rPr>
              <a:t>f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10" dirty="0">
                <a:latin typeface="Calibri"/>
                <a:cs typeface="Calibri"/>
              </a:rPr>
              <a:t>rm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o</a:t>
            </a:r>
            <a:r>
              <a:rPr sz="1950" spc="-15" dirty="0">
                <a:latin typeface="Calibri"/>
                <a:cs typeface="Calibri"/>
              </a:rPr>
              <a:t>rg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ni</a:t>
            </a:r>
            <a:r>
              <a:rPr sz="1950" spc="10" dirty="0">
                <a:latin typeface="Calibri"/>
                <a:cs typeface="Calibri"/>
              </a:rPr>
              <a:t>z</a:t>
            </a:r>
            <a:r>
              <a:rPr sz="1950" dirty="0">
                <a:latin typeface="Calibri"/>
                <a:cs typeface="Calibri"/>
              </a:rPr>
              <a:t>in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in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5" dirty="0">
                <a:latin typeface="Calibri"/>
                <a:cs typeface="Calibri"/>
              </a:rPr>
              <a:t>mpu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 s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it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an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b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ed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mod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0" dirty="0">
                <a:latin typeface="Calibri"/>
                <a:cs typeface="Calibri"/>
              </a:rPr>
              <a:t>ed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10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ici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n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140" dirty="0">
                <a:latin typeface="Calibri"/>
                <a:cs typeface="Calibri"/>
              </a:rPr>
              <a:t>y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 marL="355600" marR="59690" indent="-342900">
              <a:lnSpc>
                <a:spcPts val="2140"/>
              </a:lnSpc>
              <a:spcBef>
                <a:spcPts val="825"/>
              </a:spcBef>
              <a:buFont typeface="Arial" panose="020B0604020202020204" pitchFamily="34" charset="0"/>
              <a:buChar char="•"/>
            </a:pPr>
            <a:r>
              <a:rPr sz="1950" dirty="0">
                <a:latin typeface="Calibri"/>
                <a:cs typeface="Calibri"/>
              </a:rPr>
              <a:t>I</a:t>
            </a:r>
            <a:r>
              <a:rPr sz="1950" spc="10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 c</a:t>
            </a:r>
            <a:r>
              <a:rPr sz="1950" spc="15" dirty="0">
                <a:latin typeface="Calibri"/>
                <a:cs typeface="Calibri"/>
              </a:rPr>
              <a:t>om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ci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tu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n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ial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oo</a:t>
            </a:r>
            <a:r>
              <a:rPr sz="1950" spc="5" dirty="0">
                <a:latin typeface="Calibri"/>
                <a:cs typeface="Calibri"/>
              </a:rPr>
              <a:t>ls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-45" dirty="0">
                <a:latin typeface="Calibri"/>
                <a:cs typeface="Calibri"/>
              </a:rPr>
              <a:t>f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ma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agi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la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ge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am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-5" dirty="0">
                <a:latin typeface="Calibri"/>
                <a:cs typeface="Calibri"/>
              </a:rPr>
              <a:t>unt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a,</a:t>
            </a:r>
            <a:r>
              <a:rPr sz="1950" spc="15" dirty="0">
                <a:latin typeface="Calibri"/>
                <a:cs typeface="Calibri"/>
              </a:rPr>
              <a:t> en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bli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20" dirty="0">
                <a:latin typeface="Calibri"/>
                <a:cs typeface="Calibri"/>
              </a:rPr>
              <a:t>g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ams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10" dirty="0">
                <a:latin typeface="Calibri"/>
                <a:cs typeface="Calibri"/>
              </a:rPr>
              <a:t>n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10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ici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n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ly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-45" dirty="0">
                <a:latin typeface="Calibri"/>
                <a:cs typeface="Calibri"/>
              </a:rPr>
              <a:t>f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iv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120" dirty="0">
                <a:latin typeface="Calibri"/>
                <a:cs typeface="Calibri"/>
              </a:rPr>
              <a:t>y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 marL="355600" marR="595630" indent="-342900" algn="just">
              <a:lnSpc>
                <a:spcPts val="2140"/>
              </a:lnSpc>
              <a:spcBef>
                <a:spcPts val="825"/>
              </a:spcBef>
              <a:buFont typeface="Arial" panose="020B0604020202020204" pitchFamily="34" charset="0"/>
              <a:buChar char="•"/>
            </a:pPr>
            <a:r>
              <a:rPr sz="1950" spc="-10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 s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ri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v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mo</a:t>
            </a:r>
            <a:r>
              <a:rPr sz="1950" dirty="0">
                <a:latin typeface="Calibri"/>
                <a:cs typeface="Calibri"/>
              </a:rPr>
              <a:t>di</a:t>
            </a:r>
            <a:r>
              <a:rPr sz="1950" spc="10" dirty="0">
                <a:latin typeface="Calibri"/>
                <a:cs typeface="Calibri"/>
              </a:rPr>
              <a:t>f</a:t>
            </a:r>
            <a:r>
              <a:rPr sz="1950" spc="5" dirty="0">
                <a:latin typeface="Calibri"/>
                <a:cs typeface="Calibri"/>
              </a:rPr>
              <a:t>y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in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w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5" dirty="0">
                <a:latin typeface="Calibri"/>
                <a:cs typeface="Calibri"/>
              </a:rPr>
              <a:t>y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5" dirty="0">
                <a:latin typeface="Calibri"/>
                <a:cs typeface="Calibri"/>
              </a:rPr>
              <a:t>t all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w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im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45" dirty="0">
                <a:latin typeface="Calibri"/>
                <a:cs typeface="Calibri"/>
              </a:rPr>
              <a:t>f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10" dirty="0">
                <a:latin typeface="Calibri"/>
                <a:cs typeface="Calibri"/>
              </a:rPr>
              <a:t>rma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in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k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0" dirty="0">
                <a:latin typeface="Calibri"/>
                <a:cs typeface="Calibri"/>
              </a:rPr>
              <a:t>h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20" dirty="0">
                <a:latin typeface="Calibri"/>
                <a:cs typeface="Calibri"/>
              </a:rPr>
              <a:t>g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40" dirty="0">
                <a:latin typeface="Calibri"/>
                <a:cs typeface="Calibri"/>
              </a:rPr>
              <a:t>g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in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20" dirty="0">
                <a:latin typeface="Calibri"/>
                <a:cs typeface="Calibri"/>
              </a:rPr>
              <a:t>g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a.</a:t>
            </a:r>
            <a:endParaRPr sz="19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Arial" panose="020B0604020202020204" pitchFamily="34" charset="0"/>
              <a:buChar char="•"/>
            </a:pP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an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b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si</a:t>
            </a:r>
            <a:r>
              <a:rPr sz="1950" spc="10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i</a:t>
            </a:r>
            <a:r>
              <a:rPr sz="1950" spc="-25" dirty="0">
                <a:latin typeface="Calibri"/>
                <a:cs typeface="Calibri"/>
              </a:rPr>
              <a:t>nt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b="1" spc="-5" dirty="0">
                <a:latin typeface="Calibri"/>
                <a:cs typeface="Calibri"/>
              </a:rPr>
              <a:t>t</a:t>
            </a:r>
            <a:r>
              <a:rPr sz="1950" b="1" spc="-20" dirty="0">
                <a:latin typeface="Calibri"/>
                <a:cs typeface="Calibri"/>
              </a:rPr>
              <a:t>w</a:t>
            </a:r>
            <a:r>
              <a:rPr sz="1950" b="1" spc="10" dirty="0">
                <a:latin typeface="Calibri"/>
                <a:cs typeface="Calibri"/>
              </a:rPr>
              <a:t>o</a:t>
            </a:r>
            <a:r>
              <a:rPr sz="1950" b="1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b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ad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c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:</a:t>
            </a:r>
            <a:endParaRPr sz="1950" dirty="0">
              <a:latin typeface="Calibri"/>
              <a:cs typeface="Calibri"/>
            </a:endParaRPr>
          </a:p>
          <a:p>
            <a:pPr marL="899160" indent="-283210">
              <a:lnSpc>
                <a:spcPct val="100000"/>
              </a:lnSpc>
              <a:spcBef>
                <a:spcPts val="625"/>
              </a:spcBef>
              <a:buFont typeface="Times New Roman"/>
              <a:buChar char="□"/>
              <a:tabLst>
                <a:tab pos="899794" algn="l"/>
              </a:tabLst>
            </a:pPr>
            <a:r>
              <a:rPr sz="1950" spc="-40" dirty="0">
                <a:latin typeface="Times New Roman"/>
                <a:cs typeface="Times New Roman"/>
              </a:rPr>
              <a:t>P</a:t>
            </a:r>
            <a:r>
              <a:rPr sz="1950" spc="55" dirty="0">
                <a:latin typeface="Times New Roman"/>
                <a:cs typeface="Times New Roman"/>
              </a:rPr>
              <a:t>r</a:t>
            </a:r>
            <a:r>
              <a:rPr sz="1950" spc="-55" dirty="0">
                <a:latin typeface="Times New Roman"/>
                <a:cs typeface="Times New Roman"/>
              </a:rPr>
              <a:t>i</a:t>
            </a:r>
            <a:r>
              <a:rPr sz="1950" spc="80" dirty="0">
                <a:latin typeface="Times New Roman"/>
                <a:cs typeface="Times New Roman"/>
              </a:rPr>
              <a:t>m</a:t>
            </a:r>
            <a:r>
              <a:rPr sz="1950" spc="-55" dirty="0">
                <a:latin typeface="Times New Roman"/>
                <a:cs typeface="Times New Roman"/>
              </a:rPr>
              <a:t>i</a:t>
            </a:r>
            <a:r>
              <a:rPr sz="1950" spc="145" dirty="0">
                <a:latin typeface="Times New Roman"/>
                <a:cs typeface="Times New Roman"/>
              </a:rPr>
              <a:t>t</a:t>
            </a:r>
            <a:r>
              <a:rPr sz="1950" spc="-70" dirty="0">
                <a:latin typeface="Times New Roman"/>
                <a:cs typeface="Times New Roman"/>
              </a:rPr>
              <a:t>iv</a:t>
            </a:r>
            <a:r>
              <a:rPr sz="1950" spc="125" dirty="0">
                <a:latin typeface="Times New Roman"/>
                <a:cs typeface="Times New Roman"/>
              </a:rPr>
              <a:t>e</a:t>
            </a:r>
            <a:r>
              <a:rPr sz="1950" spc="-40" dirty="0">
                <a:latin typeface="Times New Roman"/>
                <a:cs typeface="Times New Roman"/>
              </a:rPr>
              <a:t> </a:t>
            </a:r>
            <a:r>
              <a:rPr sz="1950" spc="-170" dirty="0">
                <a:latin typeface="Times New Roman"/>
                <a:cs typeface="Times New Roman"/>
              </a:rPr>
              <a:t>D</a:t>
            </a:r>
            <a:r>
              <a:rPr sz="1950" spc="50" dirty="0">
                <a:latin typeface="Times New Roman"/>
                <a:cs typeface="Times New Roman"/>
              </a:rPr>
              <a:t>a</a:t>
            </a:r>
            <a:r>
              <a:rPr sz="1950" spc="125" dirty="0">
                <a:latin typeface="Times New Roman"/>
                <a:cs typeface="Times New Roman"/>
              </a:rPr>
              <a:t>t</a:t>
            </a:r>
            <a:r>
              <a:rPr sz="1950" spc="100" dirty="0">
                <a:latin typeface="Times New Roman"/>
                <a:cs typeface="Times New Roman"/>
              </a:rPr>
              <a:t>a</a:t>
            </a:r>
            <a:r>
              <a:rPr sz="1950" spc="-20" dirty="0">
                <a:latin typeface="Times New Roman"/>
                <a:cs typeface="Times New Roman"/>
              </a:rPr>
              <a:t> </a:t>
            </a:r>
            <a:r>
              <a:rPr sz="1950" spc="-160" dirty="0">
                <a:latin typeface="Times New Roman"/>
                <a:cs typeface="Times New Roman"/>
              </a:rPr>
              <a:t>S</a:t>
            </a:r>
            <a:r>
              <a:rPr sz="1950" spc="145" dirty="0">
                <a:latin typeface="Times New Roman"/>
                <a:cs typeface="Times New Roman"/>
              </a:rPr>
              <a:t>t</a:t>
            </a:r>
            <a:r>
              <a:rPr sz="1950" spc="55" dirty="0">
                <a:latin typeface="Times New Roman"/>
                <a:cs typeface="Times New Roman"/>
              </a:rPr>
              <a:t>r</a:t>
            </a:r>
            <a:r>
              <a:rPr sz="1950" spc="80" dirty="0">
                <a:latin typeface="Times New Roman"/>
                <a:cs typeface="Times New Roman"/>
              </a:rPr>
              <a:t>u</a:t>
            </a:r>
            <a:r>
              <a:rPr sz="1950" spc="-45" dirty="0">
                <a:latin typeface="Times New Roman"/>
                <a:cs typeface="Times New Roman"/>
              </a:rPr>
              <a:t>c</a:t>
            </a:r>
            <a:r>
              <a:rPr sz="1950" spc="125" dirty="0">
                <a:latin typeface="Times New Roman"/>
                <a:cs typeface="Times New Roman"/>
              </a:rPr>
              <a:t>t</a:t>
            </a:r>
            <a:r>
              <a:rPr sz="1950" spc="80" dirty="0">
                <a:latin typeface="Times New Roman"/>
                <a:cs typeface="Times New Roman"/>
              </a:rPr>
              <a:t>u</a:t>
            </a:r>
            <a:r>
              <a:rPr sz="1950" spc="40" dirty="0">
                <a:latin typeface="Times New Roman"/>
                <a:cs typeface="Times New Roman"/>
              </a:rPr>
              <a:t>r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20" dirty="0">
                <a:latin typeface="Times New Roman"/>
                <a:cs typeface="Times New Roman"/>
              </a:rPr>
              <a:t>s</a:t>
            </a:r>
            <a:endParaRPr sz="1950" dirty="0">
              <a:latin typeface="Times New Roman"/>
              <a:cs typeface="Times New Roman"/>
            </a:endParaRPr>
          </a:p>
          <a:p>
            <a:pPr marL="899160" indent="-283210">
              <a:lnSpc>
                <a:spcPct val="100000"/>
              </a:lnSpc>
              <a:spcBef>
                <a:spcPts val="625"/>
              </a:spcBef>
              <a:buFont typeface="Times New Roman"/>
              <a:buChar char="□"/>
              <a:tabLst>
                <a:tab pos="899794" algn="l"/>
              </a:tabLst>
            </a:pPr>
            <a:r>
              <a:rPr sz="1950" spc="-114" dirty="0">
                <a:latin typeface="Times New Roman"/>
                <a:cs typeface="Times New Roman"/>
              </a:rPr>
              <a:t>N</a:t>
            </a:r>
            <a:r>
              <a:rPr sz="1950" spc="90" dirty="0">
                <a:latin typeface="Times New Roman"/>
                <a:cs typeface="Times New Roman"/>
              </a:rPr>
              <a:t>o</a:t>
            </a:r>
            <a:r>
              <a:rPr sz="1950" spc="80" dirty="0">
                <a:latin typeface="Times New Roman"/>
                <a:cs typeface="Times New Roman"/>
              </a:rPr>
              <a:t>n</a:t>
            </a:r>
            <a:r>
              <a:rPr sz="1950" spc="-45" dirty="0">
                <a:latin typeface="Times New Roman"/>
                <a:cs typeface="Times New Roman"/>
              </a:rPr>
              <a:t>-</a:t>
            </a:r>
            <a:r>
              <a:rPr sz="1950" spc="-40" dirty="0">
                <a:latin typeface="Times New Roman"/>
                <a:cs typeface="Times New Roman"/>
              </a:rPr>
              <a:t>P</a:t>
            </a:r>
            <a:r>
              <a:rPr sz="1950" spc="55" dirty="0">
                <a:latin typeface="Times New Roman"/>
                <a:cs typeface="Times New Roman"/>
              </a:rPr>
              <a:t>r</a:t>
            </a:r>
            <a:r>
              <a:rPr sz="1950" spc="-55" dirty="0">
                <a:latin typeface="Times New Roman"/>
                <a:cs typeface="Times New Roman"/>
              </a:rPr>
              <a:t>i</a:t>
            </a:r>
            <a:r>
              <a:rPr sz="1950" spc="80" dirty="0">
                <a:latin typeface="Times New Roman"/>
                <a:cs typeface="Times New Roman"/>
              </a:rPr>
              <a:t>m</a:t>
            </a:r>
            <a:r>
              <a:rPr sz="1950" spc="-70" dirty="0">
                <a:latin typeface="Times New Roman"/>
                <a:cs typeface="Times New Roman"/>
              </a:rPr>
              <a:t>i</a:t>
            </a:r>
            <a:r>
              <a:rPr sz="1950" spc="145" dirty="0">
                <a:latin typeface="Times New Roman"/>
                <a:cs typeface="Times New Roman"/>
              </a:rPr>
              <a:t>t</a:t>
            </a:r>
            <a:r>
              <a:rPr sz="1950" spc="-55" dirty="0">
                <a:latin typeface="Times New Roman"/>
                <a:cs typeface="Times New Roman"/>
              </a:rPr>
              <a:t>i</a:t>
            </a:r>
            <a:r>
              <a:rPr sz="1950" spc="-70" dirty="0">
                <a:latin typeface="Times New Roman"/>
                <a:cs typeface="Times New Roman"/>
              </a:rPr>
              <a:t>v</a:t>
            </a:r>
            <a:r>
              <a:rPr sz="1950" spc="125" dirty="0">
                <a:latin typeface="Times New Roman"/>
                <a:cs typeface="Times New Roman"/>
              </a:rPr>
              <a:t>e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170" dirty="0">
                <a:latin typeface="Times New Roman"/>
                <a:cs typeface="Times New Roman"/>
              </a:rPr>
              <a:t>D</a:t>
            </a:r>
            <a:r>
              <a:rPr sz="1950" spc="70" dirty="0">
                <a:latin typeface="Times New Roman"/>
                <a:cs typeface="Times New Roman"/>
              </a:rPr>
              <a:t>a</a:t>
            </a:r>
            <a:r>
              <a:rPr sz="1950" spc="105" dirty="0">
                <a:latin typeface="Times New Roman"/>
                <a:cs typeface="Times New Roman"/>
              </a:rPr>
              <a:t>t</a:t>
            </a:r>
            <a:r>
              <a:rPr sz="1950" spc="100" dirty="0">
                <a:latin typeface="Times New Roman"/>
                <a:cs typeface="Times New Roman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-160" dirty="0">
                <a:latin typeface="Times New Roman"/>
                <a:cs typeface="Times New Roman"/>
              </a:rPr>
              <a:t>S</a:t>
            </a:r>
            <a:r>
              <a:rPr sz="1950" spc="145" dirty="0">
                <a:latin typeface="Times New Roman"/>
                <a:cs typeface="Times New Roman"/>
              </a:rPr>
              <a:t>t</a:t>
            </a:r>
            <a:r>
              <a:rPr sz="1950" spc="40" dirty="0">
                <a:latin typeface="Times New Roman"/>
                <a:cs typeface="Times New Roman"/>
              </a:rPr>
              <a:t>r</a:t>
            </a:r>
            <a:r>
              <a:rPr sz="1950" spc="80" dirty="0">
                <a:latin typeface="Times New Roman"/>
                <a:cs typeface="Times New Roman"/>
              </a:rPr>
              <a:t>u</a:t>
            </a:r>
            <a:r>
              <a:rPr sz="1950" spc="-45" dirty="0">
                <a:latin typeface="Times New Roman"/>
                <a:cs typeface="Times New Roman"/>
              </a:rPr>
              <a:t>c</a:t>
            </a:r>
            <a:r>
              <a:rPr sz="1950" spc="145" dirty="0">
                <a:latin typeface="Times New Roman"/>
                <a:cs typeface="Times New Roman"/>
              </a:rPr>
              <a:t>t</a:t>
            </a:r>
            <a:r>
              <a:rPr sz="1950" spc="80" dirty="0">
                <a:latin typeface="Times New Roman"/>
                <a:cs typeface="Times New Roman"/>
              </a:rPr>
              <a:t>u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20" dirty="0">
                <a:latin typeface="Times New Roman"/>
                <a:cs typeface="Times New Roman"/>
              </a:rPr>
              <a:t>s</a:t>
            </a:r>
            <a:endParaRPr sz="1950" dirty="0">
              <a:latin typeface="Times New Roman"/>
              <a:cs typeface="Times New Roman"/>
            </a:endParaRPr>
          </a:p>
          <a:p>
            <a:pPr marL="12700" marR="5080">
              <a:lnSpc>
                <a:spcPct val="91500"/>
              </a:lnSpc>
              <a:spcBef>
                <a:spcPts val="819"/>
              </a:spcBef>
            </a:pP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45" dirty="0">
                <a:latin typeface="Calibri"/>
                <a:cs typeface="Calibri"/>
              </a:rPr>
              <a:t>f</a:t>
            </a:r>
            <a:r>
              <a:rPr sz="1950" spc="15" dirty="0">
                <a:latin typeface="Calibri"/>
                <a:cs typeface="Calibri"/>
              </a:rPr>
              <a:t>oun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on</a:t>
            </a:r>
            <a:r>
              <a:rPr sz="1950" spc="5" dirty="0">
                <a:latin typeface="Calibri"/>
                <a:cs typeface="Calibri"/>
              </a:rPr>
              <a:t>al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al</a:t>
            </a:r>
            <a:r>
              <a:rPr sz="1950" spc="-15" dirty="0">
                <a:latin typeface="Calibri"/>
                <a:cs typeface="Calibri"/>
              </a:rPr>
              <a:t>g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ri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10" dirty="0">
                <a:latin typeface="Calibri"/>
                <a:cs typeface="Calibri"/>
              </a:rPr>
              <a:t>ms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dirty="0">
                <a:latin typeface="Calibri"/>
                <a:cs typeface="Calibri"/>
              </a:rPr>
              <a:t> h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lp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in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ob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-10" dirty="0">
                <a:latin typeface="Calibri"/>
                <a:cs typeface="Calibri"/>
              </a:rPr>
              <a:t>-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lvi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b</a:t>
            </a:r>
            <a:r>
              <a:rPr sz="1950" spc="5" dirty="0">
                <a:latin typeface="Calibri"/>
                <a:cs typeface="Calibri"/>
              </a:rPr>
              <a:t>y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20" dirty="0">
                <a:latin typeface="Calibri"/>
                <a:cs typeface="Calibri"/>
              </a:rPr>
              <a:t>v</a:t>
            </a:r>
            <a:r>
              <a:rPr sz="1950" dirty="0">
                <a:latin typeface="Calibri"/>
                <a:cs typeface="Calibri"/>
              </a:rPr>
              <a:t>idi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tu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ed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w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y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35" dirty="0">
                <a:latin typeface="Calibri"/>
                <a:cs typeface="Calibri"/>
              </a:rPr>
              <a:t>g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z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a.</a:t>
            </a:r>
            <a:r>
              <a:rPr sz="1950" spc="10" dirty="0">
                <a:latin typeface="Calibri"/>
                <a:cs typeface="Calibri"/>
              </a:rPr>
              <a:t> T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rig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 c</a:t>
            </a:r>
            <a:r>
              <a:rPr sz="1950" spc="5" dirty="0">
                <a:latin typeface="Calibri"/>
                <a:cs typeface="Calibri"/>
              </a:rPr>
              <a:t>an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ly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-45" dirty="0">
                <a:latin typeface="Calibri"/>
                <a:cs typeface="Calibri"/>
              </a:rPr>
              <a:t>f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45" dirty="0">
                <a:latin typeface="Calibri"/>
                <a:cs typeface="Calibri"/>
              </a:rPr>
              <a:t>f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10" dirty="0">
                <a:latin typeface="Calibri"/>
                <a:cs typeface="Calibri"/>
              </a:rPr>
              <a:t>rma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am,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d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in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b="1" dirty="0">
                <a:latin typeface="Calibri"/>
                <a:cs typeface="Calibri"/>
              </a:rPr>
              <a:t>w</a:t>
            </a:r>
            <a:r>
              <a:rPr sz="1950" b="1" spc="-15" dirty="0">
                <a:latin typeface="Calibri"/>
                <a:cs typeface="Calibri"/>
              </a:rPr>
              <a:t>r</a:t>
            </a:r>
            <a:r>
              <a:rPr sz="1950" b="1" spc="15" dirty="0">
                <a:latin typeface="Calibri"/>
                <a:cs typeface="Calibri"/>
              </a:rPr>
              <a:t>o</a:t>
            </a:r>
            <a:r>
              <a:rPr sz="1950" b="1" dirty="0">
                <a:latin typeface="Calibri"/>
                <a:cs typeface="Calibri"/>
              </a:rPr>
              <a:t>n</a:t>
            </a:r>
            <a:r>
              <a:rPr sz="1950" b="1" spc="5" dirty="0">
                <a:latin typeface="Calibri"/>
                <a:cs typeface="Calibri"/>
              </a:rPr>
              <a:t>g</a:t>
            </a:r>
            <a:r>
              <a:rPr sz="1950" b="1" spc="-10" dirty="0">
                <a:latin typeface="Calibri"/>
                <a:cs typeface="Calibri"/>
              </a:rPr>
              <a:t> </a:t>
            </a:r>
            <a:r>
              <a:rPr sz="1950" b="1" spc="-5" dirty="0">
                <a:latin typeface="Calibri"/>
                <a:cs typeface="Calibri"/>
              </a:rPr>
              <a:t>o</a:t>
            </a:r>
            <a:r>
              <a:rPr sz="1950" b="1" spc="15" dirty="0">
                <a:latin typeface="Calibri"/>
                <a:cs typeface="Calibri"/>
              </a:rPr>
              <a:t>n</a:t>
            </a:r>
            <a:r>
              <a:rPr sz="1950" b="1" spc="5" dirty="0">
                <a:latin typeface="Calibri"/>
                <a:cs typeface="Calibri"/>
              </a:rPr>
              <a:t>e</a:t>
            </a:r>
            <a:r>
              <a:rPr sz="1950" b="1" dirty="0">
                <a:latin typeface="Calibri"/>
                <a:cs typeface="Calibri"/>
              </a:rPr>
              <a:t> c</a:t>
            </a:r>
            <a:r>
              <a:rPr sz="1950" b="1" spc="5" dirty="0">
                <a:latin typeface="Calibri"/>
                <a:cs typeface="Calibri"/>
              </a:rPr>
              <a:t>an</a:t>
            </a:r>
            <a:r>
              <a:rPr sz="1950" b="1" dirty="0">
                <a:latin typeface="Calibri"/>
                <a:cs typeface="Calibri"/>
              </a:rPr>
              <a:t> l</a:t>
            </a:r>
            <a:r>
              <a:rPr sz="1950" b="1" spc="-10" dirty="0">
                <a:latin typeface="Calibri"/>
                <a:cs typeface="Calibri"/>
              </a:rPr>
              <a:t>e</a:t>
            </a:r>
            <a:r>
              <a:rPr sz="1950" b="1" spc="5" dirty="0">
                <a:latin typeface="Calibri"/>
                <a:cs typeface="Calibri"/>
              </a:rPr>
              <a:t>ad</a:t>
            </a:r>
            <a:r>
              <a:rPr sz="1950" b="1" dirty="0">
                <a:latin typeface="Calibri"/>
                <a:cs typeface="Calibri"/>
              </a:rPr>
              <a:t> </a:t>
            </a:r>
            <a:r>
              <a:rPr sz="1950" b="1" spc="-25" dirty="0">
                <a:latin typeface="Calibri"/>
                <a:cs typeface="Calibri"/>
              </a:rPr>
              <a:t>t</a:t>
            </a:r>
            <a:r>
              <a:rPr sz="1950" b="1" spc="10" dirty="0">
                <a:latin typeface="Calibri"/>
                <a:cs typeface="Calibri"/>
              </a:rPr>
              <a:t>o</a:t>
            </a:r>
            <a:r>
              <a:rPr sz="1950" b="1" spc="20" dirty="0">
                <a:latin typeface="Calibri"/>
                <a:cs typeface="Calibri"/>
              </a:rPr>
              <a:t> </a:t>
            </a:r>
            <a:r>
              <a:rPr sz="1950" b="1" dirty="0">
                <a:latin typeface="Calibri"/>
                <a:cs typeface="Calibri"/>
              </a:rPr>
              <a:t>i</a:t>
            </a:r>
            <a:r>
              <a:rPr sz="1950" b="1" spc="15" dirty="0">
                <a:latin typeface="Calibri"/>
                <a:cs typeface="Calibri"/>
              </a:rPr>
              <a:t>n</a:t>
            </a:r>
            <a:r>
              <a:rPr sz="1950" b="1" spc="-10" dirty="0">
                <a:latin typeface="Calibri"/>
                <a:cs typeface="Calibri"/>
              </a:rPr>
              <a:t>e</a:t>
            </a:r>
            <a:r>
              <a:rPr sz="1950" b="1" spc="-25" dirty="0">
                <a:latin typeface="Calibri"/>
                <a:cs typeface="Calibri"/>
              </a:rPr>
              <a:t>f</a:t>
            </a:r>
            <a:r>
              <a:rPr sz="1950" b="1" spc="-5" dirty="0">
                <a:latin typeface="Calibri"/>
                <a:cs typeface="Calibri"/>
              </a:rPr>
              <a:t>f</a:t>
            </a:r>
            <a:r>
              <a:rPr sz="1950" b="1" dirty="0">
                <a:latin typeface="Calibri"/>
                <a:cs typeface="Calibri"/>
              </a:rPr>
              <a:t>i</a:t>
            </a:r>
            <a:r>
              <a:rPr sz="1950" b="1" spc="20" dirty="0">
                <a:latin typeface="Calibri"/>
                <a:cs typeface="Calibri"/>
              </a:rPr>
              <a:t>c</a:t>
            </a:r>
            <a:r>
              <a:rPr sz="1950" b="1" dirty="0">
                <a:latin typeface="Calibri"/>
                <a:cs typeface="Calibri"/>
              </a:rPr>
              <a:t>i</a:t>
            </a:r>
            <a:r>
              <a:rPr sz="1950" b="1" spc="10" dirty="0">
                <a:latin typeface="Calibri"/>
                <a:cs typeface="Calibri"/>
              </a:rPr>
              <a:t>e</a:t>
            </a:r>
            <a:r>
              <a:rPr sz="1950" b="1" dirty="0">
                <a:latin typeface="Calibri"/>
                <a:cs typeface="Calibri"/>
              </a:rPr>
              <a:t>n</a:t>
            </a:r>
            <a:r>
              <a:rPr sz="1950" b="1" spc="20" dirty="0">
                <a:latin typeface="Calibri"/>
                <a:cs typeface="Calibri"/>
              </a:rPr>
              <a:t>c</a:t>
            </a:r>
            <a:r>
              <a:rPr sz="1950" b="1" dirty="0">
                <a:latin typeface="Calibri"/>
                <a:cs typeface="Calibri"/>
              </a:rPr>
              <a:t>i</a:t>
            </a:r>
            <a:r>
              <a:rPr sz="1950" b="1" spc="-10" dirty="0">
                <a:latin typeface="Calibri"/>
                <a:cs typeface="Calibri"/>
              </a:rPr>
              <a:t>e</a:t>
            </a:r>
            <a:r>
              <a:rPr sz="1950" b="1" spc="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105" dirty="0"/>
              <a:t>P</a:t>
            </a:r>
            <a:r>
              <a:rPr spc="75" dirty="0"/>
              <a:t>r</a:t>
            </a:r>
            <a:r>
              <a:rPr spc="-130" dirty="0"/>
              <a:t>i</a:t>
            </a:r>
            <a:r>
              <a:rPr spc="120" dirty="0"/>
              <a:t>m</a:t>
            </a:r>
            <a:r>
              <a:rPr spc="-95" dirty="0"/>
              <a:t>i</a:t>
            </a:r>
            <a:r>
              <a:rPr spc="200" dirty="0"/>
              <a:t>t</a:t>
            </a:r>
            <a:r>
              <a:rPr spc="-95" dirty="0"/>
              <a:t>i</a:t>
            </a:r>
            <a:r>
              <a:rPr spc="-145" dirty="0"/>
              <a:t>v</a:t>
            </a:r>
            <a:r>
              <a:rPr spc="190" dirty="0"/>
              <a:t>e</a:t>
            </a:r>
            <a:r>
              <a:rPr spc="-80" dirty="0"/>
              <a:t> </a:t>
            </a:r>
            <a:r>
              <a:rPr spc="-310" dirty="0"/>
              <a:t>D</a:t>
            </a:r>
            <a:r>
              <a:rPr spc="114" dirty="0"/>
              <a:t>a</a:t>
            </a:r>
            <a:r>
              <a:rPr spc="200" dirty="0"/>
              <a:t>t</a:t>
            </a:r>
            <a:r>
              <a:rPr spc="160" dirty="0"/>
              <a:t>a</a:t>
            </a:r>
            <a:r>
              <a:rPr spc="-80" dirty="0"/>
              <a:t> </a:t>
            </a:r>
            <a:r>
              <a:rPr spc="-305" dirty="0"/>
              <a:t>S</a:t>
            </a:r>
            <a:r>
              <a:rPr spc="225" dirty="0"/>
              <a:t>t</a:t>
            </a:r>
            <a:r>
              <a:rPr spc="45" dirty="0"/>
              <a:t>r</a:t>
            </a:r>
            <a:r>
              <a:rPr spc="125" dirty="0"/>
              <a:t>u</a:t>
            </a:r>
            <a:r>
              <a:rPr spc="-85" dirty="0"/>
              <a:t>c</a:t>
            </a:r>
            <a:r>
              <a:rPr spc="225" dirty="0"/>
              <a:t>t</a:t>
            </a:r>
            <a:r>
              <a:rPr spc="95" dirty="0"/>
              <a:t>u</a:t>
            </a:r>
            <a:r>
              <a:rPr spc="45" dirty="0"/>
              <a:t>r</a:t>
            </a:r>
            <a:r>
              <a:rPr spc="180" dirty="0"/>
              <a:t>e</a:t>
            </a:r>
            <a:r>
              <a:rPr spc="25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3410" y="2104987"/>
            <a:ext cx="8811895" cy="416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81200"/>
              </a:lnSpc>
            </a:pPr>
            <a:r>
              <a:rPr sz="1950" b="1" spc="20" dirty="0">
                <a:latin typeface="Calibri"/>
                <a:cs typeface="Calibri"/>
              </a:rPr>
              <a:t>B</a:t>
            </a:r>
            <a:r>
              <a:rPr sz="1950" b="1" spc="-15" dirty="0">
                <a:latin typeface="Calibri"/>
                <a:cs typeface="Calibri"/>
              </a:rPr>
              <a:t>a</a:t>
            </a:r>
            <a:r>
              <a:rPr sz="1950" b="1" spc="20" dirty="0">
                <a:latin typeface="Calibri"/>
                <a:cs typeface="Calibri"/>
              </a:rPr>
              <a:t>s</a:t>
            </a:r>
            <a:r>
              <a:rPr sz="1950" b="1" spc="5" dirty="0">
                <a:latin typeface="Calibri"/>
                <a:cs typeface="Calibri"/>
              </a:rPr>
              <a:t>ic</a:t>
            </a:r>
            <a:r>
              <a:rPr sz="1950" b="1" spc="-30" dirty="0">
                <a:latin typeface="Calibri"/>
                <a:cs typeface="Calibri"/>
              </a:rPr>
              <a:t> </a:t>
            </a:r>
            <a:r>
              <a:rPr sz="1950" b="1" spc="15" dirty="0">
                <a:latin typeface="Calibri"/>
                <a:cs typeface="Calibri"/>
              </a:rPr>
              <a:t>t</a:t>
            </a:r>
            <a:r>
              <a:rPr sz="1950" b="1" dirty="0">
                <a:latin typeface="Calibri"/>
                <a:cs typeface="Calibri"/>
              </a:rPr>
              <a:t>y</a:t>
            </a:r>
            <a:r>
              <a:rPr sz="1950" b="1" spc="15" dirty="0">
                <a:latin typeface="Calibri"/>
                <a:cs typeface="Calibri"/>
              </a:rPr>
              <a:t>pe</a:t>
            </a:r>
            <a:r>
              <a:rPr sz="1950" b="1" spc="5" dirty="0">
                <a:latin typeface="Calibri"/>
                <a:cs typeface="Calibri"/>
              </a:rPr>
              <a:t>s</a:t>
            </a:r>
            <a:r>
              <a:rPr sz="1950" b="1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45" dirty="0">
                <a:latin typeface="Calibri"/>
                <a:cs typeface="Calibri"/>
              </a:rPr>
              <a:t>r</a:t>
            </a:r>
            <a:r>
              <a:rPr sz="1950" spc="-20" dirty="0">
                <a:latin typeface="Calibri"/>
                <a:cs typeface="Calibri"/>
              </a:rPr>
              <a:t>v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bu</a:t>
            </a:r>
            <a:r>
              <a:rPr sz="1950" dirty="0">
                <a:latin typeface="Calibri"/>
                <a:cs typeface="Calibri"/>
              </a:rPr>
              <a:t>ildi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bl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k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om</a:t>
            </a:r>
            <a:r>
              <a:rPr sz="1950" dirty="0">
                <a:latin typeface="Calibri"/>
                <a:cs typeface="Calibri"/>
              </a:rPr>
              <a:t>pl</a:t>
            </a:r>
            <a:r>
              <a:rPr sz="1950" spc="-3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x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.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y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0" dirty="0">
                <a:latin typeface="Calibri"/>
                <a:cs typeface="Calibri"/>
              </a:rPr>
              <a:t>y</a:t>
            </a:r>
            <a:r>
              <a:rPr sz="1950" dirty="0">
                <a:latin typeface="Calibri"/>
                <a:cs typeface="Calibri"/>
              </a:rPr>
              <a:t>pic</a:t>
            </a:r>
            <a:r>
              <a:rPr sz="1950" spc="5" dirty="0">
                <a:latin typeface="Calibri"/>
                <a:cs typeface="Calibri"/>
              </a:rPr>
              <a:t>ally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t 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gle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15" dirty="0">
                <a:latin typeface="Calibri"/>
                <a:cs typeface="Calibri"/>
              </a:rPr>
              <a:t>m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n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.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on</a:t>
            </a:r>
            <a:r>
              <a:rPr sz="1950" dirty="0">
                <a:latin typeface="Calibri"/>
                <a:cs typeface="Calibri"/>
              </a:rPr>
              <a:t>si</a:t>
            </a:r>
            <a:r>
              <a:rPr sz="1950" spc="15" dirty="0">
                <a:latin typeface="Calibri"/>
                <a:cs typeface="Calibri"/>
              </a:rPr>
              <a:t>de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gl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omp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b</a:t>
            </a:r>
            <a:r>
              <a:rPr sz="1950" spc="5" dirty="0">
                <a:latin typeface="Calibri"/>
                <a:cs typeface="Calibri"/>
              </a:rPr>
              <a:t>le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5" dirty="0">
                <a:latin typeface="Calibri"/>
                <a:cs typeface="Calibri"/>
              </a:rPr>
              <a:t>nt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y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w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if</a:t>
            </a:r>
            <a:r>
              <a:rPr sz="1950" dirty="0">
                <a:latin typeface="Calibri"/>
                <a:cs typeface="Calibri"/>
              </a:rPr>
              <a:t> y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10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omp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it </a:t>
            </a:r>
            <a:r>
              <a:rPr sz="1950" dirty="0">
                <a:latin typeface="Calibri"/>
                <a:cs typeface="Calibri"/>
              </a:rPr>
              <a:t>will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t 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20" dirty="0">
                <a:latin typeface="Calibri"/>
                <a:cs typeface="Calibri"/>
              </a:rPr>
              <a:t>v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ame</a:t>
            </a:r>
            <a:r>
              <a:rPr sz="1950" dirty="0">
                <a:latin typeface="Calibri"/>
                <a:cs typeface="Calibri"/>
              </a:rPr>
              <a:t> c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3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f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th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rigi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al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y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5" dirty="0">
                <a:latin typeface="Calibri"/>
                <a:cs typeface="Calibri"/>
              </a:rPr>
              <a:t>e</a:t>
            </a: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950" spc="5" dirty="0">
                <a:latin typeface="Calibri"/>
                <a:cs typeface="Calibri"/>
              </a:rPr>
              <a:t>Al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k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w</a:t>
            </a:r>
            <a:r>
              <a:rPr sz="1950" spc="10" dirty="0">
                <a:latin typeface="Calibri"/>
                <a:cs typeface="Calibri"/>
              </a:rPr>
              <a:t>n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b="1" spc="-50" dirty="0">
                <a:latin typeface="Calibri"/>
                <a:cs typeface="Calibri"/>
              </a:rPr>
              <a:t>A</a:t>
            </a:r>
            <a:r>
              <a:rPr sz="1950" b="1" spc="-25" dirty="0">
                <a:latin typeface="Calibri"/>
                <a:cs typeface="Calibri"/>
              </a:rPr>
              <a:t>t</a:t>
            </a:r>
            <a:r>
              <a:rPr sz="1950" b="1" spc="15" dirty="0">
                <a:latin typeface="Calibri"/>
                <a:cs typeface="Calibri"/>
              </a:rPr>
              <a:t>o</a:t>
            </a:r>
            <a:r>
              <a:rPr sz="1950" b="1" spc="5" dirty="0">
                <a:latin typeface="Calibri"/>
                <a:cs typeface="Calibri"/>
              </a:rPr>
              <a:t>mic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b="1" spc="5" dirty="0">
                <a:latin typeface="Calibri"/>
                <a:cs typeface="Calibri"/>
              </a:rPr>
              <a:t>S</a:t>
            </a:r>
            <a:r>
              <a:rPr sz="1950" b="1" dirty="0">
                <a:latin typeface="Calibri"/>
                <a:cs typeface="Calibri"/>
              </a:rPr>
              <a:t>c</a:t>
            </a:r>
            <a:r>
              <a:rPr sz="1950" b="1" spc="5" dirty="0">
                <a:latin typeface="Calibri"/>
                <a:cs typeface="Calibri"/>
              </a:rPr>
              <a:t>ala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b="1" spc="5" dirty="0">
                <a:latin typeface="Calibri"/>
                <a:cs typeface="Calibri"/>
              </a:rPr>
              <a:t>El</a:t>
            </a:r>
            <a:r>
              <a:rPr sz="1950" b="1" spc="10" dirty="0">
                <a:latin typeface="Calibri"/>
                <a:cs typeface="Calibri"/>
              </a:rPr>
              <a:t>e</a:t>
            </a:r>
            <a:r>
              <a:rPr sz="1950" b="1" spc="15" dirty="0">
                <a:latin typeface="Calibri"/>
                <a:cs typeface="Calibri"/>
              </a:rPr>
              <a:t>m</a:t>
            </a:r>
            <a:r>
              <a:rPr sz="1950" b="1" spc="-10" dirty="0">
                <a:latin typeface="Calibri"/>
                <a:cs typeface="Calibri"/>
              </a:rPr>
              <a:t>e</a:t>
            </a:r>
            <a:r>
              <a:rPr sz="1950" b="1" dirty="0">
                <a:latin typeface="Calibri"/>
                <a:cs typeface="Calibri"/>
              </a:rPr>
              <a:t>n</a:t>
            </a:r>
            <a:r>
              <a:rPr sz="1950" b="1" spc="-25" dirty="0">
                <a:latin typeface="Calibri"/>
                <a:cs typeface="Calibri"/>
              </a:rPr>
              <a:t>t</a:t>
            </a:r>
            <a:r>
              <a:rPr sz="1950" b="1" spc="5" dirty="0">
                <a:latin typeface="Calibri"/>
                <a:cs typeface="Calibri"/>
              </a:rPr>
              <a:t>a</a:t>
            </a:r>
            <a:r>
              <a:rPr sz="1950" b="1" spc="25" dirty="0">
                <a:latin typeface="Calibri"/>
                <a:cs typeface="Calibri"/>
              </a:rPr>
              <a:t>r</a:t>
            </a:r>
            <a:r>
              <a:rPr sz="1950" b="1" spc="5" dirty="0">
                <a:latin typeface="Calibri"/>
                <a:cs typeface="Calibri"/>
              </a:rPr>
              <a:t>y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endParaRPr sz="19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ommo</a:t>
            </a:r>
            <a:r>
              <a:rPr sz="1950" spc="10" dirty="0">
                <a:latin typeface="Calibri"/>
                <a:cs typeface="Calibri"/>
              </a:rPr>
              <a:t>n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imi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20" dirty="0">
                <a:latin typeface="Calibri"/>
                <a:cs typeface="Calibri"/>
              </a:rPr>
              <a:t>v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d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y</a:t>
            </a:r>
            <a:r>
              <a:rPr sz="1950" spc="15" dirty="0">
                <a:latin typeface="Calibri"/>
                <a:cs typeface="Calibri"/>
              </a:rPr>
              <a:t>pe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in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d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:</a:t>
            </a:r>
            <a:endParaRPr sz="1950" dirty="0">
              <a:latin typeface="Calibri"/>
              <a:cs typeface="Calibri"/>
            </a:endParaRPr>
          </a:p>
          <a:p>
            <a:pPr marL="753110" indent="-281940">
              <a:lnSpc>
                <a:spcPct val="100000"/>
              </a:lnSpc>
              <a:spcBef>
                <a:spcPts val="395"/>
              </a:spcBef>
              <a:buFont typeface="Times New Roman"/>
              <a:buChar char="□"/>
              <a:tabLst>
                <a:tab pos="753745" algn="l"/>
              </a:tabLst>
            </a:pPr>
            <a:r>
              <a:rPr sz="1950" spc="-120" dirty="0">
                <a:latin typeface="Times New Roman"/>
                <a:cs typeface="Times New Roman"/>
              </a:rPr>
              <a:t>I</a:t>
            </a:r>
            <a:r>
              <a:rPr sz="1950" spc="40" dirty="0">
                <a:latin typeface="Times New Roman"/>
                <a:cs typeface="Times New Roman"/>
              </a:rPr>
              <a:t>n</a:t>
            </a:r>
            <a:r>
              <a:rPr sz="1950" spc="125" dirty="0">
                <a:latin typeface="Times New Roman"/>
                <a:cs typeface="Times New Roman"/>
              </a:rPr>
              <a:t>t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-70" dirty="0">
                <a:latin typeface="Times New Roman"/>
                <a:cs typeface="Times New Roman"/>
              </a:rPr>
              <a:t>g</a:t>
            </a:r>
            <a:r>
              <a:rPr sz="1950" spc="114" dirty="0">
                <a:latin typeface="Times New Roman"/>
                <a:cs typeface="Times New Roman"/>
              </a:rPr>
              <a:t>e</a:t>
            </a:r>
            <a:r>
              <a:rPr sz="1950" spc="60" dirty="0">
                <a:latin typeface="Times New Roman"/>
                <a:cs typeface="Times New Roman"/>
              </a:rPr>
              <a:t>r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w</a:t>
            </a:r>
            <a:r>
              <a:rPr sz="1950" spc="15" dirty="0">
                <a:latin typeface="Calibri"/>
                <a:cs typeface="Calibri"/>
              </a:rPr>
              <a:t>ho</a:t>
            </a:r>
            <a:r>
              <a:rPr sz="1950" spc="5" dirty="0">
                <a:latin typeface="Calibri"/>
                <a:cs typeface="Calibri"/>
              </a:rPr>
              <a:t>le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15" dirty="0">
                <a:latin typeface="Calibri"/>
                <a:cs typeface="Calibri"/>
              </a:rPr>
              <a:t>mb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170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20" dirty="0">
                <a:latin typeface="Calibri"/>
                <a:cs typeface="Calibri"/>
              </a:rPr>
              <a:t>v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15" dirty="0">
                <a:latin typeface="Calibri"/>
                <a:cs typeface="Calibri"/>
              </a:rPr>
              <a:t>g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1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20" dirty="0">
                <a:latin typeface="Calibri"/>
                <a:cs typeface="Calibri"/>
              </a:rPr>
              <a:t>v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w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hou</a:t>
            </a:r>
            <a:r>
              <a:rPr sz="1950" spc="5" dirty="0">
                <a:latin typeface="Calibri"/>
                <a:cs typeface="Calibri"/>
              </a:rPr>
              <a:t>t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imal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in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 marL="753110" indent="-281940">
              <a:lnSpc>
                <a:spcPct val="100000"/>
              </a:lnSpc>
              <a:spcBef>
                <a:spcPts val="384"/>
              </a:spcBef>
              <a:buFont typeface="Times New Roman"/>
              <a:buChar char="□"/>
              <a:tabLst>
                <a:tab pos="753745" algn="l"/>
              </a:tabLst>
            </a:pPr>
            <a:r>
              <a:rPr sz="1950" spc="-185" dirty="0">
                <a:latin typeface="Times New Roman"/>
                <a:cs typeface="Times New Roman"/>
              </a:rPr>
              <a:t>F</a:t>
            </a:r>
            <a:r>
              <a:rPr sz="1950" spc="-55" dirty="0">
                <a:latin typeface="Times New Roman"/>
                <a:cs typeface="Times New Roman"/>
              </a:rPr>
              <a:t>l</a:t>
            </a:r>
            <a:r>
              <a:rPr sz="1950" spc="90" dirty="0">
                <a:latin typeface="Times New Roman"/>
                <a:cs typeface="Times New Roman"/>
              </a:rPr>
              <a:t>o</a:t>
            </a:r>
            <a:r>
              <a:rPr sz="1950" spc="70" dirty="0">
                <a:latin typeface="Times New Roman"/>
                <a:cs typeface="Times New Roman"/>
              </a:rPr>
              <a:t>a</a:t>
            </a:r>
            <a:r>
              <a:rPr sz="1950" spc="130" dirty="0">
                <a:latin typeface="Times New Roman"/>
                <a:cs typeface="Times New Roman"/>
              </a:rPr>
              <a:t>t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num</a:t>
            </a:r>
            <a:r>
              <a:rPr sz="1950" dirty="0">
                <a:latin typeface="Calibri"/>
                <a:cs typeface="Calibri"/>
              </a:rPr>
              <a:t>b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t</a:t>
            </a:r>
            <a:r>
              <a:rPr sz="1950" spc="15" dirty="0">
                <a:latin typeface="Calibri"/>
                <a:cs typeface="Calibri"/>
              </a:rPr>
              <a:t>h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spc="5" dirty="0">
                <a:latin typeface="Calibri"/>
                <a:cs typeface="Calibri"/>
              </a:rPr>
              <a:t>t 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dirty="0">
                <a:latin typeface="Calibri"/>
                <a:cs typeface="Calibri"/>
              </a:rPr>
              <a:t>cl</a:t>
            </a:r>
            <a:r>
              <a:rPr sz="1950" spc="15" dirty="0">
                <a:latin typeface="Calibri"/>
                <a:cs typeface="Calibri"/>
              </a:rPr>
              <a:t>ud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imal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-5" dirty="0">
                <a:latin typeface="Calibri"/>
                <a:cs typeface="Calibri"/>
              </a:rPr>
              <a:t>o</a:t>
            </a:r>
            <a:r>
              <a:rPr sz="1950" dirty="0">
                <a:latin typeface="Calibri"/>
                <a:cs typeface="Calibri"/>
              </a:rPr>
              <a:t>in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 marL="753110" indent="-281940">
              <a:lnSpc>
                <a:spcPct val="100000"/>
              </a:lnSpc>
              <a:spcBef>
                <a:spcPts val="380"/>
              </a:spcBef>
              <a:buFont typeface="Times New Roman"/>
              <a:buChar char="□"/>
              <a:tabLst>
                <a:tab pos="753745" algn="l"/>
              </a:tabLst>
            </a:pPr>
            <a:r>
              <a:rPr sz="1950" spc="-265" dirty="0">
                <a:latin typeface="Times New Roman"/>
                <a:cs typeface="Times New Roman"/>
              </a:rPr>
              <a:t>C</a:t>
            </a:r>
            <a:r>
              <a:rPr sz="1950" spc="80" dirty="0">
                <a:latin typeface="Times New Roman"/>
                <a:cs typeface="Times New Roman"/>
              </a:rPr>
              <a:t>h</a:t>
            </a:r>
            <a:r>
              <a:rPr sz="1950" spc="90" dirty="0">
                <a:latin typeface="Times New Roman"/>
                <a:cs typeface="Times New Roman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r</a:t>
            </a:r>
            <a:r>
              <a:rPr sz="1950" spc="90" dirty="0">
                <a:latin typeface="Times New Roman"/>
                <a:cs typeface="Times New Roman"/>
              </a:rPr>
              <a:t>a</a:t>
            </a:r>
            <a:r>
              <a:rPr sz="1950" spc="-45" dirty="0">
                <a:latin typeface="Times New Roman"/>
                <a:cs typeface="Times New Roman"/>
              </a:rPr>
              <a:t>c</a:t>
            </a:r>
            <a:r>
              <a:rPr sz="1950" spc="105" dirty="0">
                <a:latin typeface="Times New Roman"/>
                <a:cs typeface="Times New Roman"/>
              </a:rPr>
              <a:t>t</a:t>
            </a:r>
            <a:r>
              <a:rPr sz="1950" spc="135" dirty="0">
                <a:latin typeface="Times New Roman"/>
                <a:cs typeface="Times New Roman"/>
              </a:rPr>
              <a:t>e</a:t>
            </a:r>
            <a:r>
              <a:rPr sz="1950" spc="45" dirty="0">
                <a:latin typeface="Times New Roman"/>
                <a:cs typeface="Times New Roman"/>
              </a:rPr>
              <a:t>r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in</a:t>
            </a:r>
            <a:r>
              <a:rPr sz="1950" spc="20" dirty="0">
                <a:latin typeface="Calibri"/>
                <a:cs typeface="Calibri"/>
              </a:rPr>
              <a:t>g</a:t>
            </a:r>
            <a:r>
              <a:rPr sz="1950" spc="5" dirty="0">
                <a:latin typeface="Calibri"/>
                <a:cs typeface="Calibri"/>
              </a:rPr>
              <a:t>le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25" dirty="0">
                <a:latin typeface="Calibri"/>
                <a:cs typeface="Calibri"/>
              </a:rPr>
              <a:t>tt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170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15" dirty="0">
                <a:latin typeface="Calibri"/>
                <a:cs typeface="Calibri"/>
              </a:rPr>
              <a:t> num</a:t>
            </a:r>
            <a:r>
              <a:rPr sz="1950" dirty="0">
                <a:latin typeface="Calibri"/>
                <a:cs typeface="Calibri"/>
              </a:rPr>
              <a:t>b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-150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,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dirty="0">
                <a:latin typeface="Calibri"/>
                <a:cs typeface="Calibri"/>
              </a:rPr>
              <a:t>y</a:t>
            </a:r>
            <a:r>
              <a:rPr sz="1950" spc="15" dirty="0">
                <a:latin typeface="Calibri"/>
                <a:cs typeface="Calibri"/>
              </a:rPr>
              <a:t>mbo</a:t>
            </a:r>
            <a:r>
              <a:rPr sz="1950" dirty="0">
                <a:latin typeface="Calibri"/>
                <a:cs typeface="Calibri"/>
              </a:rPr>
              <a:t>l.</a:t>
            </a:r>
          </a:p>
          <a:p>
            <a:pPr marL="753110" indent="-281940">
              <a:lnSpc>
                <a:spcPct val="100000"/>
              </a:lnSpc>
              <a:spcBef>
                <a:spcPts val="384"/>
              </a:spcBef>
              <a:buFont typeface="Times New Roman"/>
              <a:buChar char="□"/>
              <a:tabLst>
                <a:tab pos="753745" algn="l"/>
              </a:tabLst>
            </a:pPr>
            <a:r>
              <a:rPr sz="1950" spc="-195" dirty="0">
                <a:latin typeface="Times New Roman"/>
                <a:cs typeface="Times New Roman"/>
              </a:rPr>
              <a:t>B</a:t>
            </a:r>
            <a:r>
              <a:rPr sz="1950" spc="90" dirty="0">
                <a:latin typeface="Times New Roman"/>
                <a:cs typeface="Times New Roman"/>
              </a:rPr>
              <a:t>oo</a:t>
            </a:r>
            <a:r>
              <a:rPr sz="1950" spc="-70" dirty="0">
                <a:latin typeface="Times New Roman"/>
                <a:cs typeface="Times New Roman"/>
              </a:rPr>
              <a:t>l</a:t>
            </a:r>
            <a:r>
              <a:rPr sz="1950" spc="135" dirty="0">
                <a:latin typeface="Times New Roman"/>
                <a:cs typeface="Times New Roman"/>
              </a:rPr>
              <a:t>e</a:t>
            </a:r>
            <a:r>
              <a:rPr sz="1950" spc="90" dirty="0">
                <a:latin typeface="Times New Roman"/>
                <a:cs typeface="Times New Roman"/>
              </a:rPr>
              <a:t>a</a:t>
            </a:r>
            <a:r>
              <a:rPr sz="1950" spc="75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Calibri"/>
                <a:cs typeface="Calibri"/>
              </a:rPr>
              <a:t>: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n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</a:t>
            </a:r>
            <a:r>
              <a:rPr sz="1950" spc="5" dirty="0">
                <a:latin typeface="Calibri"/>
                <a:cs typeface="Calibri"/>
              </a:rPr>
              <a:t>r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f</a:t>
            </a:r>
            <a:r>
              <a:rPr sz="1950" spc="-15" dirty="0">
                <a:latin typeface="Calibri"/>
                <a:cs typeface="Calibri"/>
              </a:rPr>
              <a:t>a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v</a:t>
            </a:r>
            <a:r>
              <a:rPr sz="1950" spc="5" dirty="0">
                <a:latin typeface="Calibri"/>
                <a:cs typeface="Calibri"/>
              </a:rPr>
              <a:t>al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he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p</a:t>
            </a:r>
            <a:r>
              <a:rPr sz="1950" spc="5" dirty="0">
                <a:latin typeface="Calibri"/>
                <a:cs typeface="Calibri"/>
              </a:rPr>
              <a:t>rimi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dirty="0">
                <a:latin typeface="Calibri"/>
                <a:cs typeface="Calibri"/>
              </a:rPr>
              <a:t>iv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t</a:t>
            </a:r>
            <a:r>
              <a:rPr sz="1950" spc="20" dirty="0">
                <a:latin typeface="Calibri"/>
                <a:cs typeface="Calibri"/>
              </a:rPr>
              <a:t>y</a:t>
            </a:r>
            <a:r>
              <a:rPr sz="1950" dirty="0">
                <a:latin typeface="Calibri"/>
                <a:cs typeface="Calibri"/>
              </a:rPr>
              <a:t>p</a:t>
            </a:r>
            <a:r>
              <a:rPr sz="1950" spc="1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5" dirty="0">
                <a:latin typeface="Calibri"/>
                <a:cs typeface="Calibri"/>
              </a:rPr>
              <a:t>an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b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dirty="0">
                <a:latin typeface="Calibri"/>
                <a:cs typeface="Calibri"/>
              </a:rPr>
              <a:t>s</a:t>
            </a:r>
            <a:r>
              <a:rPr sz="1950" spc="10" dirty="0">
                <a:latin typeface="Calibri"/>
                <a:cs typeface="Calibri"/>
              </a:rPr>
              <a:t>ed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t</a:t>
            </a:r>
            <a:r>
              <a:rPr sz="1950" spc="10" dirty="0">
                <a:latin typeface="Calibri"/>
                <a:cs typeface="Calibri"/>
              </a:rPr>
              <a:t>o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-5" dirty="0">
                <a:latin typeface="Calibri"/>
                <a:cs typeface="Calibri"/>
              </a:rPr>
              <a:t>f</a:t>
            </a:r>
            <a:r>
              <a:rPr sz="1950" dirty="0">
                <a:latin typeface="Calibri"/>
                <a:cs typeface="Calibri"/>
              </a:rPr>
              <a:t>i</a:t>
            </a:r>
            <a:r>
              <a:rPr sz="1950" spc="15" dirty="0">
                <a:latin typeface="Calibri"/>
                <a:cs typeface="Calibri"/>
              </a:rPr>
              <a:t>n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mo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5" dirty="0">
                <a:latin typeface="Calibri"/>
                <a:cs typeface="Calibri"/>
              </a:rPr>
              <a:t>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</a:t>
            </a:r>
            <a:r>
              <a:rPr sz="1950" spc="15" dirty="0">
                <a:latin typeface="Calibri"/>
                <a:cs typeface="Calibri"/>
              </a:rPr>
              <a:t>omp</a:t>
            </a:r>
            <a:r>
              <a:rPr sz="1950" dirty="0">
                <a:latin typeface="Calibri"/>
                <a:cs typeface="Calibri"/>
              </a:rPr>
              <a:t>l</a:t>
            </a:r>
            <a:r>
              <a:rPr sz="1950" spc="-30" dirty="0">
                <a:latin typeface="Calibri"/>
                <a:cs typeface="Calibri"/>
              </a:rPr>
              <a:t>e</a:t>
            </a:r>
            <a:r>
              <a:rPr sz="1950" spc="5" dirty="0">
                <a:latin typeface="Calibri"/>
                <a:cs typeface="Calibri"/>
              </a:rPr>
              <a:t>x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d</a:t>
            </a:r>
            <a:r>
              <a:rPr sz="1950" spc="-3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5" dirty="0">
                <a:latin typeface="Calibri"/>
                <a:cs typeface="Calibri"/>
              </a:rPr>
              <a:t>a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s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25" dirty="0">
                <a:latin typeface="Calibri"/>
                <a:cs typeface="Calibri"/>
              </a:rPr>
              <a:t>r</a:t>
            </a:r>
            <a:r>
              <a:rPr sz="1950" dirty="0">
                <a:latin typeface="Calibri"/>
                <a:cs typeface="Calibri"/>
              </a:rPr>
              <a:t>u</a:t>
            </a:r>
            <a:r>
              <a:rPr sz="1950" spc="20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t</a:t>
            </a:r>
            <a:r>
              <a:rPr sz="1950" spc="15" dirty="0">
                <a:latin typeface="Calibri"/>
                <a:cs typeface="Calibri"/>
              </a:rPr>
              <a:t>u</a:t>
            </a:r>
            <a:r>
              <a:rPr sz="1950" spc="-15" dirty="0">
                <a:latin typeface="Calibri"/>
                <a:cs typeface="Calibri"/>
              </a:rPr>
              <a:t>r</a:t>
            </a:r>
            <a:r>
              <a:rPr sz="1950" spc="-10" dirty="0">
                <a:latin typeface="Calibri"/>
                <a:cs typeface="Calibri"/>
              </a:rPr>
              <a:t>e</a:t>
            </a:r>
            <a:r>
              <a:rPr sz="1950" spc="20" dirty="0">
                <a:latin typeface="Calibri"/>
                <a:cs typeface="Calibri"/>
              </a:rPr>
              <a:t>s</a:t>
            </a:r>
            <a:r>
              <a:rPr sz="1950" spc="5" dirty="0">
                <a:latin typeface="Calibri"/>
                <a:cs typeface="Calibri"/>
              </a:rPr>
              <a:t>.</a:t>
            </a:r>
            <a:endParaRPr sz="1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210" dirty="0"/>
              <a:t>N</a:t>
            </a:r>
            <a:r>
              <a:rPr spc="125" dirty="0"/>
              <a:t>o</a:t>
            </a:r>
            <a:r>
              <a:rPr spc="95" dirty="0"/>
              <a:t>n</a:t>
            </a:r>
            <a:r>
              <a:rPr spc="-90" dirty="0"/>
              <a:t>-</a:t>
            </a:r>
            <a:r>
              <a:rPr spc="-105" dirty="0"/>
              <a:t>P</a:t>
            </a:r>
            <a:r>
              <a:rPr spc="75" dirty="0"/>
              <a:t>r</a:t>
            </a:r>
            <a:r>
              <a:rPr spc="-130" dirty="0"/>
              <a:t>i</a:t>
            </a:r>
            <a:r>
              <a:rPr spc="120" dirty="0"/>
              <a:t>m</a:t>
            </a:r>
            <a:r>
              <a:rPr spc="-95" dirty="0"/>
              <a:t>i</a:t>
            </a:r>
            <a:r>
              <a:rPr spc="200" dirty="0"/>
              <a:t>t</a:t>
            </a:r>
            <a:r>
              <a:rPr spc="-95" dirty="0"/>
              <a:t>i</a:t>
            </a:r>
            <a:r>
              <a:rPr spc="-145" dirty="0"/>
              <a:t>v</a:t>
            </a:r>
            <a:r>
              <a:rPr spc="190" dirty="0"/>
              <a:t>e</a:t>
            </a:r>
            <a:r>
              <a:rPr spc="-80" dirty="0"/>
              <a:t> </a:t>
            </a:r>
            <a:r>
              <a:rPr spc="-310" dirty="0"/>
              <a:t>D</a:t>
            </a:r>
            <a:r>
              <a:rPr spc="114" dirty="0"/>
              <a:t>a</a:t>
            </a:r>
            <a:r>
              <a:rPr spc="200" dirty="0"/>
              <a:t>t</a:t>
            </a:r>
            <a:r>
              <a:rPr spc="160" dirty="0"/>
              <a:t>a</a:t>
            </a:r>
            <a:r>
              <a:rPr spc="-80" dirty="0"/>
              <a:t> </a:t>
            </a:r>
            <a:r>
              <a:rPr spc="-305" dirty="0"/>
              <a:t>S</a:t>
            </a:r>
            <a:r>
              <a:rPr spc="225" dirty="0"/>
              <a:t>t</a:t>
            </a:r>
            <a:r>
              <a:rPr spc="45" dirty="0"/>
              <a:t>r</a:t>
            </a:r>
            <a:r>
              <a:rPr spc="125" dirty="0"/>
              <a:t>u</a:t>
            </a:r>
            <a:r>
              <a:rPr spc="-85" dirty="0"/>
              <a:t>c</a:t>
            </a:r>
            <a:r>
              <a:rPr spc="225" dirty="0"/>
              <a:t>t</a:t>
            </a:r>
            <a:r>
              <a:rPr spc="95" dirty="0"/>
              <a:t>u</a:t>
            </a:r>
            <a:r>
              <a:rPr spc="45" dirty="0"/>
              <a:t>r</a:t>
            </a:r>
            <a:r>
              <a:rPr spc="180" dirty="0"/>
              <a:t>e</a:t>
            </a:r>
            <a:r>
              <a:rPr spc="25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3363" y="2128577"/>
            <a:ext cx="8122284" cy="312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500"/>
              </a:lnSpc>
            </a:pPr>
            <a:r>
              <a:rPr sz="2300" spc="5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m</a:t>
            </a:r>
            <a:r>
              <a:rPr sz="2300" b="1" spc="5" dirty="0">
                <a:latin typeface="Calibri"/>
                <a:cs typeface="Calibri"/>
              </a:rPr>
              <a:t>o</a:t>
            </a:r>
            <a:r>
              <a:rPr sz="2300" b="1" spc="-45" dirty="0">
                <a:latin typeface="Calibri"/>
                <a:cs typeface="Calibri"/>
              </a:rPr>
              <a:t>r</a:t>
            </a:r>
            <a:r>
              <a:rPr sz="2300" b="1" dirty="0">
                <a:latin typeface="Calibri"/>
                <a:cs typeface="Calibri"/>
              </a:rPr>
              <a:t>e</a:t>
            </a:r>
            <a:r>
              <a:rPr sz="2300" b="1" spc="-5" dirty="0">
                <a:latin typeface="Calibri"/>
                <a:cs typeface="Calibri"/>
              </a:rPr>
              <a:t> </a:t>
            </a:r>
            <a:r>
              <a:rPr sz="2300" b="1" spc="-30" dirty="0">
                <a:latin typeface="Calibri"/>
                <a:cs typeface="Calibri"/>
              </a:rPr>
              <a:t>c</a:t>
            </a:r>
            <a:r>
              <a:rPr sz="2300" b="1" spc="5" dirty="0">
                <a:latin typeface="Calibri"/>
                <a:cs typeface="Calibri"/>
              </a:rPr>
              <a:t>o</a:t>
            </a:r>
            <a:r>
              <a:rPr sz="2300" b="1" dirty="0">
                <a:latin typeface="Calibri"/>
                <a:cs typeface="Calibri"/>
              </a:rPr>
              <a:t>m</a:t>
            </a:r>
            <a:r>
              <a:rPr sz="2300" b="1" spc="-15" dirty="0">
                <a:latin typeface="Calibri"/>
                <a:cs typeface="Calibri"/>
              </a:rPr>
              <a:t>p</a:t>
            </a:r>
            <a:r>
              <a:rPr sz="2300" b="1" dirty="0">
                <a:latin typeface="Calibri"/>
                <a:cs typeface="Calibri"/>
              </a:rPr>
              <a:t>l</a:t>
            </a:r>
            <a:r>
              <a:rPr sz="2300" b="1" spc="-40" dirty="0">
                <a:latin typeface="Calibri"/>
                <a:cs typeface="Calibri"/>
              </a:rPr>
              <a:t>e</a:t>
            </a:r>
            <a:r>
              <a:rPr sz="2300" b="1" dirty="0">
                <a:latin typeface="Calibri"/>
                <a:cs typeface="Calibri"/>
              </a:rPr>
              <a:t>x</a:t>
            </a:r>
            <a:r>
              <a:rPr sz="2300" b="1" spc="5" dirty="0">
                <a:latin typeface="Calibri"/>
                <a:cs typeface="Calibri"/>
              </a:rPr>
              <a:t> </a:t>
            </a:r>
            <a:r>
              <a:rPr sz="2300" b="1" spc="-50" dirty="0">
                <a:latin typeface="Calibri"/>
                <a:cs typeface="Calibri"/>
              </a:rPr>
              <a:t>s</a:t>
            </a:r>
            <a:r>
              <a:rPr sz="2300" b="1" spc="10" dirty="0">
                <a:latin typeface="Calibri"/>
                <a:cs typeface="Calibri"/>
              </a:rPr>
              <a:t>t</a:t>
            </a:r>
            <a:r>
              <a:rPr sz="2300" b="1" dirty="0">
                <a:latin typeface="Calibri"/>
                <a:cs typeface="Calibri"/>
              </a:rPr>
              <a:t>r</a:t>
            </a:r>
            <a:r>
              <a:rPr sz="2300" b="1" spc="-15" dirty="0">
                <a:latin typeface="Calibri"/>
                <a:cs typeface="Calibri"/>
              </a:rPr>
              <a:t>u</a:t>
            </a:r>
            <a:r>
              <a:rPr sz="2300" b="1" spc="15" dirty="0">
                <a:latin typeface="Calibri"/>
                <a:cs typeface="Calibri"/>
              </a:rPr>
              <a:t>c</a:t>
            </a:r>
            <a:r>
              <a:rPr sz="2300" b="1" spc="-10" dirty="0">
                <a:latin typeface="Calibri"/>
                <a:cs typeface="Calibri"/>
              </a:rPr>
              <a:t>t</a:t>
            </a:r>
            <a:r>
              <a:rPr sz="2300" b="1" spc="10" dirty="0">
                <a:latin typeface="Calibri"/>
                <a:cs typeface="Calibri"/>
              </a:rPr>
              <a:t>u</a:t>
            </a:r>
            <a:r>
              <a:rPr sz="2300" b="1" spc="-45" dirty="0">
                <a:latin typeface="Calibri"/>
                <a:cs typeface="Calibri"/>
              </a:rPr>
              <a:t>r</a:t>
            </a:r>
            <a:r>
              <a:rPr sz="2300" b="1" spc="-20" dirty="0">
                <a:latin typeface="Calibri"/>
                <a:cs typeface="Calibri"/>
              </a:rPr>
              <a:t>e</a:t>
            </a:r>
            <a:r>
              <a:rPr sz="2300" b="1" dirty="0">
                <a:latin typeface="Calibri"/>
                <a:cs typeface="Calibri"/>
              </a:rPr>
              <a:t>s</a:t>
            </a:r>
            <a:r>
              <a:rPr sz="2300" b="1" spc="1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t 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n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0" dirty="0">
                <a:latin typeface="Calibri"/>
                <a:cs typeface="Calibri"/>
              </a:rPr>
              <a:t>s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dirty="0">
                <a:latin typeface="Calibri"/>
                <a:cs typeface="Calibri"/>
              </a:rPr>
              <a:t>l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spc="10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le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50" dirty="0">
                <a:latin typeface="Calibri"/>
                <a:cs typeface="Calibri"/>
              </a:rPr>
              <a:t>v</a:t>
            </a:r>
            <a:r>
              <a:rPr sz="2300" dirty="0">
                <a:latin typeface="Calibri"/>
                <a:cs typeface="Calibri"/>
              </a:rPr>
              <a:t>al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b</a:t>
            </a:r>
            <a:r>
              <a:rPr sz="2300" dirty="0">
                <a:latin typeface="Calibri"/>
                <a:cs typeface="Calibri"/>
              </a:rPr>
              <a:t>j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d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b="1" spc="-15" dirty="0">
                <a:latin typeface="Calibri"/>
                <a:cs typeface="Calibri"/>
              </a:rPr>
              <a:t>bu</a:t>
            </a:r>
            <a:r>
              <a:rPr sz="2300" b="1" dirty="0">
                <a:latin typeface="Calibri"/>
                <a:cs typeface="Calibri"/>
              </a:rPr>
              <a:t>ilt </a:t>
            </a:r>
            <a:r>
              <a:rPr sz="2300" b="1" spc="10" dirty="0">
                <a:latin typeface="Calibri"/>
                <a:cs typeface="Calibri"/>
              </a:rPr>
              <a:t>u</a:t>
            </a:r>
            <a:r>
              <a:rPr sz="2300" b="1" spc="-30" dirty="0">
                <a:latin typeface="Calibri"/>
                <a:cs typeface="Calibri"/>
              </a:rPr>
              <a:t>s</a:t>
            </a:r>
            <a:r>
              <a:rPr sz="2300" b="1" dirty="0">
                <a:latin typeface="Calibri"/>
                <a:cs typeface="Calibri"/>
              </a:rPr>
              <a:t>i</a:t>
            </a:r>
            <a:r>
              <a:rPr sz="2300" b="1" spc="10" dirty="0">
                <a:latin typeface="Calibri"/>
                <a:cs typeface="Calibri"/>
              </a:rPr>
              <a:t>n</a:t>
            </a:r>
            <a:r>
              <a:rPr sz="2300" b="1" dirty="0">
                <a:latin typeface="Calibri"/>
                <a:cs typeface="Calibri"/>
              </a:rPr>
              <a:t>g</a:t>
            </a:r>
            <a:r>
              <a:rPr sz="2300" b="1" spc="10" dirty="0">
                <a:latin typeface="Calibri"/>
                <a:cs typeface="Calibri"/>
              </a:rPr>
              <a:t> </a:t>
            </a:r>
            <a:r>
              <a:rPr sz="2300" b="1" spc="-15" dirty="0">
                <a:latin typeface="Calibri"/>
                <a:cs typeface="Calibri"/>
              </a:rPr>
              <a:t>p</a:t>
            </a:r>
            <a:r>
              <a:rPr sz="2300" b="1" dirty="0">
                <a:latin typeface="Calibri"/>
                <a:cs typeface="Calibri"/>
              </a:rPr>
              <a:t>r</a:t>
            </a:r>
            <a:r>
              <a:rPr sz="2300" b="1" spc="-25" dirty="0">
                <a:latin typeface="Calibri"/>
                <a:cs typeface="Calibri"/>
              </a:rPr>
              <a:t>i</a:t>
            </a:r>
            <a:r>
              <a:rPr sz="2300" b="1" dirty="0">
                <a:latin typeface="Calibri"/>
                <a:cs typeface="Calibri"/>
              </a:rPr>
              <a:t>mi</a:t>
            </a:r>
            <a:r>
              <a:rPr sz="2300" b="1" spc="10" dirty="0">
                <a:latin typeface="Calibri"/>
                <a:cs typeface="Calibri"/>
              </a:rPr>
              <a:t>t</a:t>
            </a:r>
            <a:r>
              <a:rPr sz="2300" b="1" spc="-25" dirty="0">
                <a:latin typeface="Calibri"/>
                <a:cs typeface="Calibri"/>
              </a:rPr>
              <a:t>i</a:t>
            </a:r>
            <a:r>
              <a:rPr sz="2300" b="1" spc="-5" dirty="0">
                <a:latin typeface="Calibri"/>
                <a:cs typeface="Calibri"/>
              </a:rPr>
              <a:t>v</a:t>
            </a:r>
            <a:r>
              <a:rPr sz="2300" b="1" dirty="0">
                <a:latin typeface="Calibri"/>
                <a:cs typeface="Calibri"/>
              </a:rPr>
              <a:t>e</a:t>
            </a:r>
            <a:r>
              <a:rPr sz="2300" b="1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y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.</a:t>
            </a:r>
            <a:r>
              <a:rPr sz="2300" spc="5" dirty="0">
                <a:latin typeface="Calibri"/>
                <a:cs typeface="Calibri"/>
              </a:rPr>
              <a:t> T</a:t>
            </a:r>
            <a:r>
              <a:rPr sz="2300" spc="-15" dirty="0">
                <a:latin typeface="Calibri"/>
                <a:cs typeface="Calibri"/>
              </a:rPr>
              <a:t>h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y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ll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w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35" dirty="0">
                <a:latin typeface="Calibri"/>
                <a:cs typeface="Calibri"/>
              </a:rPr>
              <a:t>f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0" dirty="0">
                <a:latin typeface="Calibri"/>
                <a:cs typeface="Calibri"/>
              </a:rPr>
              <a:t> t</a:t>
            </a:r>
            <a:r>
              <a:rPr sz="2300" spc="10" dirty="0">
                <a:latin typeface="Calibri"/>
                <a:cs typeface="Calibri"/>
              </a:rPr>
              <a:t>h</a:t>
            </a:r>
            <a:r>
              <a:rPr sz="2300" dirty="0">
                <a:latin typeface="Calibri"/>
                <a:cs typeface="Calibri"/>
              </a:rPr>
              <a:t>e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25" dirty="0">
                <a:latin typeface="Calibri"/>
                <a:cs typeface="Calibri"/>
              </a:rPr>
              <a:t>g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-50" dirty="0">
                <a:latin typeface="Calibri"/>
                <a:cs typeface="Calibri"/>
              </a:rPr>
              <a:t>g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35" dirty="0">
                <a:latin typeface="Calibri"/>
                <a:cs typeface="Calibri"/>
              </a:rPr>
              <a:t>z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,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d ma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25" dirty="0">
                <a:latin typeface="Calibri"/>
                <a:cs typeface="Calibri"/>
              </a:rPr>
              <a:t>la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n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f la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-25" dirty="0">
                <a:latin typeface="Calibri"/>
                <a:cs typeface="Calibri"/>
              </a:rPr>
              <a:t>g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spc="-20" dirty="0">
                <a:latin typeface="Calibri"/>
                <a:cs typeface="Calibri"/>
              </a:rPr>
              <a:t>e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f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d</a:t>
            </a:r>
            <a:r>
              <a:rPr sz="2300" spc="-4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a.</a:t>
            </a: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N</a:t>
            </a:r>
            <a:r>
              <a:rPr sz="2300" spc="5" dirty="0">
                <a:latin typeface="Calibri"/>
                <a:cs typeface="Calibri"/>
              </a:rPr>
              <a:t>o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5" dirty="0">
                <a:latin typeface="Calibri"/>
                <a:cs typeface="Calibri"/>
              </a:rPr>
              <a:t>-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dirty="0">
                <a:latin typeface="Calibri"/>
                <a:cs typeface="Calibri"/>
              </a:rPr>
              <a:t>r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dirty="0">
                <a:latin typeface="Calibri"/>
                <a:cs typeface="Calibri"/>
              </a:rPr>
              <a:t>mi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5" dirty="0">
                <a:latin typeface="Calibri"/>
                <a:cs typeface="Calibri"/>
              </a:rPr>
              <a:t>i</a:t>
            </a:r>
            <a:r>
              <a:rPr sz="2300" spc="-30" dirty="0">
                <a:latin typeface="Calibri"/>
                <a:cs typeface="Calibri"/>
              </a:rPr>
              <a:t>v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0" dirty="0">
                <a:latin typeface="Calibri"/>
                <a:cs typeface="Calibri"/>
              </a:rPr>
              <a:t>r</a:t>
            </a:r>
            <a:r>
              <a:rPr sz="2300" spc="10" dirty="0">
                <a:latin typeface="Calibri"/>
                <a:cs typeface="Calibri"/>
              </a:rPr>
              <a:t>u</a:t>
            </a:r>
            <a:r>
              <a:rPr sz="2300" spc="-5" dirty="0">
                <a:latin typeface="Calibri"/>
                <a:cs typeface="Calibri"/>
              </a:rPr>
              <a:t>c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45" dirty="0">
                <a:latin typeface="Calibri"/>
                <a:cs typeface="Calibri"/>
              </a:rPr>
              <a:t>r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an </a:t>
            </a:r>
            <a:r>
              <a:rPr sz="2300" spc="-15" dirty="0">
                <a:latin typeface="Calibri"/>
                <a:cs typeface="Calibri"/>
              </a:rPr>
              <a:t>b</a:t>
            </a:r>
            <a:r>
              <a:rPr sz="2300" dirty="0">
                <a:latin typeface="Calibri"/>
                <a:cs typeface="Calibri"/>
              </a:rPr>
              <a:t>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5" dirty="0">
                <a:latin typeface="Calibri"/>
                <a:cs typeface="Calibri"/>
              </a:rPr>
              <a:t>v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d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dirty="0">
                <a:latin typeface="Calibri"/>
                <a:cs typeface="Calibri"/>
              </a:rPr>
              <a:t>d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35" dirty="0">
                <a:latin typeface="Calibri"/>
                <a:cs typeface="Calibri"/>
              </a:rPr>
              <a:t>w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dirty="0">
                <a:latin typeface="Calibri"/>
                <a:cs typeface="Calibri"/>
              </a:rPr>
              <a:t>ain 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y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5" dirty="0">
                <a:latin typeface="Calibri"/>
                <a:cs typeface="Calibri"/>
              </a:rPr>
              <a:t>e</a:t>
            </a:r>
            <a:r>
              <a:rPr sz="2300" spc="-5" dirty="0">
                <a:latin typeface="Calibri"/>
                <a:cs typeface="Calibri"/>
              </a:rPr>
              <a:t>s</a:t>
            </a:r>
            <a:r>
              <a:rPr sz="2300" dirty="0">
                <a:latin typeface="Calibri"/>
                <a:cs typeface="Calibri"/>
              </a:rPr>
              <a:t>:</a:t>
            </a: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753110" indent="-281940">
              <a:lnSpc>
                <a:spcPct val="100000"/>
              </a:lnSpc>
              <a:buFont typeface="Times New Roman"/>
              <a:buChar char="□"/>
              <a:tabLst>
                <a:tab pos="753745" algn="l"/>
              </a:tabLst>
            </a:pPr>
            <a:r>
              <a:rPr sz="2300" b="1" spc="-445" dirty="0">
                <a:latin typeface="Times New Roman"/>
                <a:cs typeface="Times New Roman"/>
              </a:rPr>
              <a:t>L</a:t>
            </a:r>
            <a:r>
              <a:rPr sz="2300" b="1" spc="-70" dirty="0">
                <a:latin typeface="Times New Roman"/>
                <a:cs typeface="Times New Roman"/>
              </a:rPr>
              <a:t>i</a:t>
            </a:r>
            <a:r>
              <a:rPr sz="2300" b="1" spc="85" dirty="0">
                <a:latin typeface="Times New Roman"/>
                <a:cs typeface="Times New Roman"/>
              </a:rPr>
              <a:t>n</a:t>
            </a:r>
            <a:r>
              <a:rPr sz="2300" b="1" spc="130" dirty="0">
                <a:latin typeface="Times New Roman"/>
                <a:cs typeface="Times New Roman"/>
              </a:rPr>
              <a:t>e</a:t>
            </a:r>
            <a:r>
              <a:rPr sz="2300" b="1" spc="100" dirty="0">
                <a:latin typeface="Times New Roman"/>
                <a:cs typeface="Times New Roman"/>
              </a:rPr>
              <a:t>a</a:t>
            </a:r>
            <a:r>
              <a:rPr sz="2300" b="1" spc="50" dirty="0">
                <a:latin typeface="Times New Roman"/>
                <a:cs typeface="Times New Roman"/>
              </a:rPr>
              <a:t>r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spc="-220" dirty="0">
                <a:latin typeface="Times New Roman"/>
                <a:cs typeface="Times New Roman"/>
              </a:rPr>
              <a:t>D</a:t>
            </a:r>
            <a:r>
              <a:rPr sz="2300" spc="100" dirty="0">
                <a:latin typeface="Times New Roman"/>
                <a:cs typeface="Times New Roman"/>
              </a:rPr>
              <a:t>a</a:t>
            </a:r>
            <a:r>
              <a:rPr sz="2300" spc="114" dirty="0">
                <a:latin typeface="Times New Roman"/>
                <a:cs typeface="Times New Roman"/>
              </a:rPr>
              <a:t>t</a:t>
            </a:r>
            <a:r>
              <a:rPr sz="2300" spc="110" dirty="0">
                <a:latin typeface="Times New Roman"/>
                <a:cs typeface="Times New Roman"/>
              </a:rPr>
              <a:t>a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-200" dirty="0">
                <a:latin typeface="Times New Roman"/>
                <a:cs typeface="Times New Roman"/>
              </a:rPr>
              <a:t>S</a:t>
            </a:r>
            <a:r>
              <a:rPr sz="2300" spc="160" dirty="0">
                <a:latin typeface="Times New Roman"/>
                <a:cs typeface="Times New Roman"/>
              </a:rPr>
              <a:t>t</a:t>
            </a:r>
            <a:r>
              <a:rPr sz="2300" spc="60" dirty="0">
                <a:latin typeface="Times New Roman"/>
                <a:cs typeface="Times New Roman"/>
              </a:rPr>
              <a:t>r</a:t>
            </a:r>
            <a:r>
              <a:rPr sz="2300" spc="85" dirty="0">
                <a:latin typeface="Times New Roman"/>
                <a:cs typeface="Times New Roman"/>
              </a:rPr>
              <a:t>u</a:t>
            </a:r>
            <a:r>
              <a:rPr sz="2300" spc="-65" dirty="0">
                <a:latin typeface="Times New Roman"/>
                <a:cs typeface="Times New Roman"/>
              </a:rPr>
              <a:t>c</a:t>
            </a:r>
            <a:r>
              <a:rPr sz="2300" spc="160" dirty="0">
                <a:latin typeface="Times New Roman"/>
                <a:cs typeface="Times New Roman"/>
              </a:rPr>
              <a:t>t</a:t>
            </a:r>
            <a:r>
              <a:rPr sz="2300" spc="65" dirty="0">
                <a:latin typeface="Times New Roman"/>
                <a:cs typeface="Times New Roman"/>
              </a:rPr>
              <a:t>u</a:t>
            </a:r>
            <a:r>
              <a:rPr sz="2300" spc="35" dirty="0">
                <a:latin typeface="Times New Roman"/>
                <a:cs typeface="Times New Roman"/>
              </a:rPr>
              <a:t>r</a:t>
            </a:r>
            <a:r>
              <a:rPr sz="2300" spc="140" dirty="0">
                <a:latin typeface="Times New Roman"/>
                <a:cs typeface="Times New Roman"/>
              </a:rPr>
              <a:t>e</a:t>
            </a:r>
            <a:endParaRPr sz="2300" dirty="0">
              <a:latin typeface="Times New Roman"/>
              <a:cs typeface="Times New Roman"/>
            </a:endParaRPr>
          </a:p>
          <a:p>
            <a:pPr marL="753110" indent="-281940">
              <a:lnSpc>
                <a:spcPct val="100000"/>
              </a:lnSpc>
              <a:spcBef>
                <a:spcPts val="565"/>
              </a:spcBef>
              <a:buFont typeface="Times New Roman"/>
              <a:buChar char="□"/>
              <a:tabLst>
                <a:tab pos="753745" algn="l"/>
              </a:tabLst>
            </a:pPr>
            <a:r>
              <a:rPr sz="2300" b="1" spc="-150" dirty="0">
                <a:latin typeface="Times New Roman"/>
                <a:cs typeface="Times New Roman"/>
              </a:rPr>
              <a:t>N</a:t>
            </a:r>
            <a:r>
              <a:rPr sz="2300" b="1" spc="95" dirty="0">
                <a:latin typeface="Times New Roman"/>
                <a:cs typeface="Times New Roman"/>
              </a:rPr>
              <a:t>o</a:t>
            </a:r>
            <a:r>
              <a:rPr sz="2300" b="1" spc="85" dirty="0">
                <a:latin typeface="Times New Roman"/>
                <a:cs typeface="Times New Roman"/>
              </a:rPr>
              <a:t>n</a:t>
            </a:r>
            <a:r>
              <a:rPr sz="2300" b="1" spc="-80" dirty="0">
                <a:latin typeface="Times New Roman"/>
                <a:cs typeface="Times New Roman"/>
              </a:rPr>
              <a:t>-</a:t>
            </a:r>
            <a:r>
              <a:rPr sz="2300" b="1" spc="-425" dirty="0">
                <a:latin typeface="Times New Roman"/>
                <a:cs typeface="Times New Roman"/>
              </a:rPr>
              <a:t>L</a:t>
            </a:r>
            <a:r>
              <a:rPr sz="2300" b="1" spc="-95" dirty="0">
                <a:latin typeface="Times New Roman"/>
                <a:cs typeface="Times New Roman"/>
              </a:rPr>
              <a:t>i</a:t>
            </a:r>
            <a:r>
              <a:rPr sz="2300" b="1" spc="85" dirty="0">
                <a:latin typeface="Times New Roman"/>
                <a:cs typeface="Times New Roman"/>
              </a:rPr>
              <a:t>n</a:t>
            </a:r>
            <a:r>
              <a:rPr sz="2300" b="1" spc="130" dirty="0">
                <a:latin typeface="Times New Roman"/>
                <a:cs typeface="Times New Roman"/>
              </a:rPr>
              <a:t>e</a:t>
            </a:r>
            <a:r>
              <a:rPr sz="2300" b="1" spc="100" dirty="0">
                <a:latin typeface="Times New Roman"/>
                <a:cs typeface="Times New Roman"/>
              </a:rPr>
              <a:t>a</a:t>
            </a:r>
            <a:r>
              <a:rPr sz="2300" b="1" spc="50" dirty="0">
                <a:latin typeface="Times New Roman"/>
                <a:cs typeface="Times New Roman"/>
              </a:rPr>
              <a:t>r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spc="-220" dirty="0">
                <a:latin typeface="Times New Roman"/>
                <a:cs typeface="Times New Roman"/>
              </a:rPr>
              <a:t>D</a:t>
            </a:r>
            <a:r>
              <a:rPr sz="2300" spc="75" dirty="0">
                <a:latin typeface="Times New Roman"/>
                <a:cs typeface="Times New Roman"/>
              </a:rPr>
              <a:t>a</a:t>
            </a:r>
            <a:r>
              <a:rPr sz="2300" spc="140" dirty="0">
                <a:latin typeface="Times New Roman"/>
                <a:cs typeface="Times New Roman"/>
              </a:rPr>
              <a:t>t</a:t>
            </a:r>
            <a:r>
              <a:rPr sz="2300" spc="110" dirty="0">
                <a:latin typeface="Times New Roman"/>
                <a:cs typeface="Times New Roman"/>
              </a:rPr>
              <a:t>a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-200" dirty="0">
                <a:latin typeface="Times New Roman"/>
                <a:cs typeface="Times New Roman"/>
              </a:rPr>
              <a:t>S</a:t>
            </a:r>
            <a:r>
              <a:rPr sz="2300" spc="160" dirty="0">
                <a:latin typeface="Times New Roman"/>
                <a:cs typeface="Times New Roman"/>
              </a:rPr>
              <a:t>t</a:t>
            </a:r>
            <a:r>
              <a:rPr sz="2300" spc="60" dirty="0">
                <a:latin typeface="Times New Roman"/>
                <a:cs typeface="Times New Roman"/>
              </a:rPr>
              <a:t>r</a:t>
            </a:r>
            <a:r>
              <a:rPr sz="2300" spc="65" dirty="0">
                <a:latin typeface="Times New Roman"/>
                <a:cs typeface="Times New Roman"/>
              </a:rPr>
              <a:t>u</a:t>
            </a:r>
            <a:r>
              <a:rPr sz="2300" spc="-65" dirty="0">
                <a:latin typeface="Times New Roman"/>
                <a:cs typeface="Times New Roman"/>
              </a:rPr>
              <a:t>c</a:t>
            </a:r>
            <a:r>
              <a:rPr sz="2300" spc="160" dirty="0">
                <a:latin typeface="Times New Roman"/>
                <a:cs typeface="Times New Roman"/>
              </a:rPr>
              <a:t>t</a:t>
            </a:r>
            <a:r>
              <a:rPr sz="2300" spc="85" dirty="0">
                <a:latin typeface="Times New Roman"/>
                <a:cs typeface="Times New Roman"/>
              </a:rPr>
              <a:t>u</a:t>
            </a:r>
            <a:r>
              <a:rPr sz="2300" spc="35" dirty="0">
                <a:latin typeface="Times New Roman"/>
                <a:cs typeface="Times New Roman"/>
              </a:rPr>
              <a:t>r</a:t>
            </a:r>
            <a:r>
              <a:rPr sz="2300" spc="140" dirty="0">
                <a:latin typeface="Times New Roman"/>
                <a:cs typeface="Times New Roman"/>
              </a:rPr>
              <a:t>e</a:t>
            </a:r>
            <a:endParaRPr sz="23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5652" y="1292352"/>
            <a:ext cx="1211579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1586865" cy="323215"/>
          </a:xfrm>
          <a:custGeom>
            <a:avLst/>
            <a:gdLst/>
            <a:ahLst/>
            <a:cxnLst/>
            <a:rect l="l" t="t" r="r" b="b"/>
            <a:pathLst>
              <a:path w="1586865" h="323215">
                <a:moveTo>
                  <a:pt x="0" y="0"/>
                </a:moveTo>
                <a:lnTo>
                  <a:pt x="1586483" y="0"/>
                </a:lnTo>
                <a:lnTo>
                  <a:pt x="1586483" y="323088"/>
                </a:lnTo>
                <a:lnTo>
                  <a:pt x="0" y="323088"/>
                </a:lnTo>
                <a:lnTo>
                  <a:pt x="0" y="0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483" y="1057655"/>
            <a:ext cx="175260" cy="323215"/>
          </a:xfrm>
          <a:custGeom>
            <a:avLst/>
            <a:gdLst/>
            <a:ahLst/>
            <a:cxnLst/>
            <a:rect l="l" t="t" r="r" b="b"/>
            <a:pathLst>
              <a:path w="175260" h="323215">
                <a:moveTo>
                  <a:pt x="0" y="323088"/>
                </a:moveTo>
                <a:lnTo>
                  <a:pt x="0" y="0"/>
                </a:lnTo>
                <a:lnTo>
                  <a:pt x="17526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6B1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3515" y="5100828"/>
            <a:ext cx="215265" cy="1201420"/>
          </a:xfrm>
          <a:custGeom>
            <a:avLst/>
            <a:gdLst/>
            <a:ahLst/>
            <a:cxnLst/>
            <a:rect l="l" t="t" r="r" b="b"/>
            <a:pathLst>
              <a:path w="215265" h="1201420">
                <a:moveTo>
                  <a:pt x="0" y="0"/>
                </a:moveTo>
                <a:lnTo>
                  <a:pt x="214884" y="0"/>
                </a:lnTo>
                <a:lnTo>
                  <a:pt x="214884" y="1200911"/>
                </a:lnTo>
                <a:lnTo>
                  <a:pt x="0" y="120091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83819" y="5354808"/>
            <a:ext cx="141605" cy="693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www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ut</a:t>
            </a:r>
            <a:r>
              <a:rPr sz="900" spc="-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spc="-1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.</a:t>
            </a:r>
            <a:r>
              <a:rPr sz="900" spc="5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m</a:t>
            </a:r>
            <a:r>
              <a:rPr sz="900" dirty="0">
                <a:solidFill>
                  <a:srgbClr val="F2F2F2"/>
                </a:solidFill>
                <a:latin typeface="Times New Roman"/>
                <a:cs typeface="Times New Roman"/>
                <a:hlinkClick r:id="rId4"/>
              </a:rPr>
              <a:t>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45"/>
              </a:lnSpc>
            </a:pPr>
            <a:r>
              <a:rPr spc="-635" dirty="0"/>
              <a:t>L</a:t>
            </a:r>
            <a:r>
              <a:rPr spc="-95" dirty="0"/>
              <a:t>i</a:t>
            </a:r>
            <a:r>
              <a:rPr spc="125" dirty="0"/>
              <a:t>n</a:t>
            </a:r>
            <a:r>
              <a:rPr spc="180" dirty="0"/>
              <a:t>e</a:t>
            </a:r>
            <a:r>
              <a:rPr spc="150" dirty="0"/>
              <a:t>a</a:t>
            </a:r>
            <a:r>
              <a:rPr spc="65" dirty="0"/>
              <a:t>r</a:t>
            </a:r>
            <a:r>
              <a:rPr spc="-50" dirty="0"/>
              <a:t> </a:t>
            </a:r>
            <a:r>
              <a:rPr spc="-345" dirty="0"/>
              <a:t>D</a:t>
            </a:r>
            <a:r>
              <a:rPr spc="150" dirty="0"/>
              <a:t>a</a:t>
            </a:r>
            <a:r>
              <a:rPr spc="165" dirty="0"/>
              <a:t>t</a:t>
            </a:r>
            <a:r>
              <a:rPr spc="160" dirty="0"/>
              <a:t>a</a:t>
            </a:r>
            <a:r>
              <a:rPr spc="-45" dirty="0"/>
              <a:t> </a:t>
            </a:r>
            <a:r>
              <a:rPr spc="-305" dirty="0"/>
              <a:t>S</a:t>
            </a:r>
            <a:r>
              <a:rPr spc="200" dirty="0"/>
              <a:t>t</a:t>
            </a:r>
            <a:r>
              <a:rPr spc="75" dirty="0"/>
              <a:t>r</a:t>
            </a:r>
            <a:r>
              <a:rPr spc="125" dirty="0"/>
              <a:t>u</a:t>
            </a:r>
            <a:r>
              <a:rPr spc="-85" dirty="0"/>
              <a:t>c</a:t>
            </a:r>
            <a:r>
              <a:rPr spc="200" dirty="0"/>
              <a:t>t</a:t>
            </a:r>
            <a:r>
              <a:rPr spc="125" dirty="0"/>
              <a:t>u</a:t>
            </a:r>
            <a:r>
              <a:rPr spc="45" dirty="0"/>
              <a:t>r</a:t>
            </a:r>
            <a:r>
              <a:rPr spc="180" dirty="0"/>
              <a:t>e</a:t>
            </a:r>
            <a:r>
              <a:rPr spc="25" dirty="0"/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xfrm>
            <a:off x="403392" y="2072472"/>
            <a:ext cx="4445635" cy="4367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50"/>
              </a:lnSpc>
            </a:pPr>
            <a:r>
              <a:rPr spc="-10" dirty="0"/>
              <a:t>In</a:t>
            </a:r>
            <a:r>
              <a:rPr spc="15" dirty="0"/>
              <a:t> </a:t>
            </a:r>
            <a:r>
              <a:rPr spc="-10" dirty="0"/>
              <a:t>a</a:t>
            </a:r>
            <a:r>
              <a:rPr spc="-15" dirty="0"/>
              <a:t> </a:t>
            </a:r>
            <a:r>
              <a:rPr spc="-5" dirty="0"/>
              <a:t>line</a:t>
            </a:r>
            <a:r>
              <a:rPr spc="-10" dirty="0"/>
              <a:t>ar </a:t>
            </a:r>
            <a:r>
              <a:rPr spc="-5" dirty="0"/>
              <a:t>d</a:t>
            </a:r>
            <a:r>
              <a:rPr spc="-30" dirty="0"/>
              <a:t>a</a:t>
            </a:r>
            <a:r>
              <a:rPr spc="-20" dirty="0"/>
              <a:t>t</a:t>
            </a:r>
            <a:r>
              <a:rPr spc="-10" dirty="0"/>
              <a:t>a</a:t>
            </a:r>
            <a:r>
              <a:rPr spc="-15" dirty="0"/>
              <a:t> </a:t>
            </a:r>
            <a:r>
              <a:rPr spc="-35" dirty="0"/>
              <a:t>s</a:t>
            </a:r>
            <a:r>
              <a:rPr dirty="0"/>
              <a:t>t</a:t>
            </a:r>
            <a:r>
              <a:rPr spc="-10" dirty="0"/>
              <a:t>r</a:t>
            </a:r>
            <a:r>
              <a:rPr spc="-20" dirty="0"/>
              <a:t>u</a:t>
            </a:r>
            <a:r>
              <a:rPr spc="0" dirty="0"/>
              <a:t>c</a:t>
            </a:r>
            <a:r>
              <a:rPr spc="-20" dirty="0"/>
              <a:t>t</a:t>
            </a:r>
            <a:r>
              <a:rPr spc="-5" dirty="0"/>
              <a:t>u</a:t>
            </a:r>
            <a:r>
              <a:rPr spc="-45" dirty="0"/>
              <a:t>r</a:t>
            </a:r>
            <a:r>
              <a:rPr spc="-5" dirty="0"/>
              <a:t>e,</a:t>
            </a:r>
            <a:r>
              <a:rPr spc="25" dirty="0"/>
              <a:t> </a:t>
            </a:r>
            <a:r>
              <a:rPr spc="-5" dirty="0"/>
              <a:t>ele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40" dirty="0"/>
              <a:t>n</a:t>
            </a:r>
            <a:r>
              <a:rPr dirty="0"/>
              <a:t>t</a:t>
            </a:r>
            <a:r>
              <a:rPr spc="-10" dirty="0"/>
              <a:t>s</a:t>
            </a:r>
            <a:r>
              <a:rPr dirty="0"/>
              <a:t> </a:t>
            </a:r>
            <a:r>
              <a:rPr spc="-10" dirty="0"/>
              <a:t>a</a:t>
            </a:r>
            <a:r>
              <a:rPr spc="-30" dirty="0"/>
              <a:t>r</a:t>
            </a:r>
            <a:r>
              <a:rPr spc="-10" dirty="0"/>
              <a:t>e ar</a:t>
            </a:r>
            <a:r>
              <a:rPr spc="-45" dirty="0"/>
              <a:t>r</a:t>
            </a:r>
            <a:r>
              <a:rPr spc="-10" dirty="0"/>
              <a:t>a</a:t>
            </a:r>
            <a:r>
              <a:rPr spc="-20" dirty="0"/>
              <a:t>n</a:t>
            </a:r>
            <a:r>
              <a:rPr spc="-10" dirty="0"/>
              <a:t>g</a:t>
            </a:r>
            <a:r>
              <a:rPr spc="-5" dirty="0"/>
              <a:t>e</a:t>
            </a:r>
            <a:r>
              <a:rPr spc="-10" dirty="0"/>
              <a:t>d</a:t>
            </a:r>
            <a:r>
              <a:rPr spc="-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spc="-10" dirty="0"/>
              <a:t>a</a:t>
            </a:r>
            <a:r>
              <a:rPr spc="5" dirty="0"/>
              <a:t> </a:t>
            </a:r>
            <a:r>
              <a:rPr b="1" spc="-15" dirty="0"/>
              <a:t>s</a:t>
            </a:r>
            <a:r>
              <a:rPr b="1" spc="-5" dirty="0"/>
              <a:t>e</a:t>
            </a:r>
            <a:r>
              <a:rPr b="1" spc="-20" dirty="0"/>
              <a:t>q</a:t>
            </a:r>
            <a:r>
              <a:rPr b="1" spc="-5" dirty="0"/>
              <a:t>ue</a:t>
            </a:r>
            <a:r>
              <a:rPr b="1" spc="-20" dirty="0"/>
              <a:t>nt</a:t>
            </a:r>
            <a:r>
              <a:rPr b="1" spc="-10" dirty="0"/>
              <a:t>ial</a:t>
            </a:r>
            <a:r>
              <a:rPr b="1" spc="5" dirty="0"/>
              <a:t> </a:t>
            </a:r>
            <a:r>
              <a:rPr b="1" spc="-15" dirty="0"/>
              <a:t>ma</a:t>
            </a:r>
            <a:r>
              <a:rPr b="1" spc="-20" dirty="0"/>
              <a:t>n</a:t>
            </a:r>
            <a:r>
              <a:rPr b="1" spc="-5" dirty="0"/>
              <a:t>ne</a:t>
            </a:r>
            <a:r>
              <a:rPr b="1" spc="-180" dirty="0"/>
              <a:t>r</a:t>
            </a:r>
            <a:r>
              <a:rPr spc="-5" dirty="0"/>
              <a:t>,</a:t>
            </a:r>
            <a:r>
              <a:rPr spc="5" dirty="0"/>
              <a:t> </a:t>
            </a:r>
            <a:r>
              <a:rPr spc="-5" dirty="0"/>
              <a:t>w</a:t>
            </a:r>
            <a:r>
              <a:rPr spc="-20" dirty="0"/>
              <a:t>h</a:t>
            </a:r>
            <a:r>
              <a:rPr spc="-5" dirty="0"/>
              <a:t>e</a:t>
            </a:r>
            <a:r>
              <a:rPr spc="-30" dirty="0"/>
              <a:t>r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5" dirty="0"/>
              <a:t>e</a:t>
            </a:r>
            <a:r>
              <a:rPr spc="-10" dirty="0"/>
              <a:t>a</a:t>
            </a:r>
            <a:r>
              <a:rPr spc="0" dirty="0"/>
              <a:t>c</a:t>
            </a:r>
            <a:r>
              <a:rPr spc="-10" dirty="0"/>
              <a:t>h</a:t>
            </a:r>
            <a:r>
              <a:rPr spc="-5" dirty="0"/>
              <a:t> ele</a:t>
            </a:r>
            <a:r>
              <a:rPr spc="-40" dirty="0"/>
              <a:t>m</a:t>
            </a:r>
            <a:r>
              <a:rPr spc="-5" dirty="0"/>
              <a:t>e</a:t>
            </a:r>
            <a:r>
              <a:rPr spc="-20" dirty="0"/>
              <a:t>n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10" dirty="0"/>
              <a:t>is</a:t>
            </a:r>
            <a:r>
              <a:rPr dirty="0"/>
              <a:t> </a:t>
            </a:r>
            <a:r>
              <a:rPr spc="-15" dirty="0"/>
              <a:t>c</a:t>
            </a:r>
            <a:r>
              <a:rPr spc="-25" dirty="0"/>
              <a:t>o</a:t>
            </a:r>
            <a:r>
              <a:rPr spc="-5" dirty="0"/>
              <a:t>nne</a:t>
            </a:r>
            <a:r>
              <a:rPr spc="-15" dirty="0"/>
              <a:t>c</a:t>
            </a:r>
            <a:r>
              <a:rPr spc="-40" dirty="0"/>
              <a:t>t</a:t>
            </a:r>
            <a:r>
              <a:rPr spc="-5" dirty="0"/>
              <a:t>e</a:t>
            </a:r>
            <a:r>
              <a:rPr spc="-10" dirty="0"/>
              <a:t>d</a:t>
            </a:r>
            <a:r>
              <a:rPr spc="35" dirty="0"/>
              <a:t> </a:t>
            </a:r>
            <a:r>
              <a:rPr spc="-40" dirty="0"/>
              <a:t>t</a:t>
            </a:r>
            <a:r>
              <a:rPr spc="-10" dirty="0"/>
              <a:t>o</a:t>
            </a:r>
            <a:r>
              <a:rPr spc="10" dirty="0"/>
              <a:t> </a:t>
            </a:r>
            <a:r>
              <a:rPr spc="-5" dirty="0"/>
              <a:t>i</a:t>
            </a:r>
            <a:r>
              <a:rPr spc="-20" dirty="0"/>
              <a:t>t</a:t>
            </a:r>
            <a:r>
              <a:rPr spc="-10" dirty="0"/>
              <a:t>s</a:t>
            </a:r>
            <a:r>
              <a:rPr dirty="0"/>
              <a:t> </a:t>
            </a:r>
            <a:r>
              <a:rPr spc="-5" dirty="0"/>
              <a:t>p</a:t>
            </a:r>
            <a:r>
              <a:rPr spc="-45" dirty="0"/>
              <a:t>r</a:t>
            </a:r>
            <a:r>
              <a:rPr spc="-5" dirty="0"/>
              <a:t>e</a:t>
            </a:r>
            <a:r>
              <a:rPr spc="-15" dirty="0"/>
              <a:t>v</a:t>
            </a:r>
            <a:r>
              <a:rPr spc="-5" dirty="0"/>
              <a:t>i</a:t>
            </a:r>
            <a:r>
              <a:rPr spc="-25" dirty="0"/>
              <a:t>o</a:t>
            </a:r>
            <a:r>
              <a:rPr spc="-5" dirty="0"/>
              <a:t>u</a:t>
            </a:r>
            <a:r>
              <a:rPr spc="-10" dirty="0"/>
              <a:t>s</a:t>
            </a:r>
            <a:r>
              <a:rPr spc="20" dirty="0"/>
              <a:t> </a:t>
            </a:r>
            <a:r>
              <a:rPr spc="-10" dirty="0"/>
              <a:t>a</a:t>
            </a:r>
            <a:r>
              <a:rPr spc="-5" dirty="0"/>
              <a:t>n</a:t>
            </a:r>
            <a:r>
              <a:rPr spc="-10" dirty="0"/>
              <a:t>d</a:t>
            </a:r>
          </a:p>
          <a:p>
            <a:pPr marL="12700">
              <a:lnSpc>
                <a:spcPts val="2010"/>
              </a:lnSpc>
            </a:pPr>
            <a:r>
              <a:rPr spc="-20" dirty="0"/>
              <a:t>n</a:t>
            </a:r>
            <a:r>
              <a:rPr spc="-25" dirty="0"/>
              <a:t>e</a:t>
            </a:r>
            <a:r>
              <a:rPr spc="-20" dirty="0"/>
              <a:t>x</a:t>
            </a:r>
            <a:r>
              <a:rPr spc="-10" dirty="0"/>
              <a:t>t</a:t>
            </a:r>
            <a:r>
              <a:rPr spc="35" dirty="0"/>
              <a:t> </a:t>
            </a:r>
            <a:r>
              <a:rPr spc="-5" dirty="0"/>
              <a:t>ele</a:t>
            </a:r>
            <a:r>
              <a:rPr spc="-40" dirty="0"/>
              <a:t>m</a:t>
            </a:r>
            <a:r>
              <a:rPr spc="-5" dirty="0"/>
              <a:t>e</a:t>
            </a:r>
            <a:r>
              <a:rPr spc="-20" dirty="0"/>
              <a:t>n</a:t>
            </a:r>
            <a:r>
              <a:rPr dirty="0"/>
              <a:t>t</a:t>
            </a:r>
            <a:r>
              <a:rPr spc="-5" dirty="0"/>
              <a:t>.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25" dirty="0"/>
              <a:t>C</a:t>
            </a:r>
            <a:r>
              <a:rPr spc="-5" dirty="0"/>
              <a:t>o</a:t>
            </a:r>
            <a:r>
              <a:rPr spc="-40" dirty="0"/>
              <a:t>m</a:t>
            </a:r>
            <a:r>
              <a:rPr spc="-20" dirty="0"/>
              <a:t>m</a:t>
            </a:r>
            <a:r>
              <a:rPr spc="-5" dirty="0"/>
              <a:t>o</a:t>
            </a:r>
            <a:r>
              <a:rPr spc="-10" dirty="0"/>
              <a:t>n</a:t>
            </a:r>
            <a:r>
              <a:rPr spc="15" dirty="0"/>
              <a:t> </a:t>
            </a:r>
            <a:r>
              <a:rPr b="1" spc="-25" dirty="0"/>
              <a:t>e</a:t>
            </a:r>
            <a:r>
              <a:rPr b="1" spc="-55" dirty="0"/>
              <a:t>x</a:t>
            </a:r>
            <a:r>
              <a:rPr b="1" spc="-15" dirty="0"/>
              <a:t>am</a:t>
            </a:r>
            <a:r>
              <a:rPr b="1" spc="-5" dirty="0"/>
              <a:t>p</a:t>
            </a:r>
            <a:r>
              <a:rPr b="1" spc="-25" dirty="0"/>
              <a:t>l</a:t>
            </a:r>
            <a:r>
              <a:rPr b="1" spc="-5" dirty="0"/>
              <a:t>e</a:t>
            </a:r>
            <a:r>
              <a:rPr b="1" spc="-10" dirty="0"/>
              <a:t>s</a:t>
            </a:r>
            <a:r>
              <a:rPr spc="20" dirty="0"/>
              <a:t> </a:t>
            </a:r>
            <a:r>
              <a:rPr spc="-5" dirty="0"/>
              <a:t>i</a:t>
            </a:r>
            <a:r>
              <a:rPr spc="-20" dirty="0"/>
              <a:t>n</a:t>
            </a:r>
            <a:r>
              <a:rPr spc="0" dirty="0"/>
              <a:t>c</a:t>
            </a:r>
            <a:r>
              <a:rPr spc="-25" dirty="0"/>
              <a:t>l</a:t>
            </a:r>
            <a:r>
              <a:rPr spc="-5" dirty="0"/>
              <a:t>ude:</a:t>
            </a:r>
          </a:p>
          <a:p>
            <a:pPr marL="12700" marR="419734">
              <a:lnSpc>
                <a:spcPct val="99700"/>
              </a:lnSpc>
              <a:spcBef>
                <a:spcPts val="5"/>
              </a:spcBef>
            </a:pPr>
            <a:r>
              <a:rPr spc="-10" dirty="0"/>
              <a:t>•</a:t>
            </a:r>
            <a:r>
              <a:rPr b="1" spc="-229" dirty="0">
                <a:latin typeface="Times New Roman"/>
                <a:cs typeface="Times New Roman"/>
              </a:rPr>
              <a:t>A</a:t>
            </a:r>
            <a:r>
              <a:rPr b="1" spc="25" dirty="0">
                <a:latin typeface="Times New Roman"/>
                <a:cs typeface="Times New Roman"/>
              </a:rPr>
              <a:t>r</a:t>
            </a:r>
            <a:r>
              <a:rPr b="1" spc="5" dirty="0">
                <a:latin typeface="Times New Roman"/>
                <a:cs typeface="Times New Roman"/>
              </a:rPr>
              <a:t>r</a:t>
            </a:r>
            <a:r>
              <a:rPr b="1" spc="35" dirty="0">
                <a:latin typeface="Times New Roman"/>
                <a:cs typeface="Times New Roman"/>
              </a:rPr>
              <a:t>a</a:t>
            </a:r>
            <a:r>
              <a:rPr b="1" spc="-70" dirty="0">
                <a:latin typeface="Times New Roman"/>
                <a:cs typeface="Times New Roman"/>
              </a:rPr>
              <a:t>y</a:t>
            </a:r>
            <a:r>
              <a:rPr b="1" spc="10" dirty="0">
                <a:latin typeface="Times New Roman"/>
                <a:cs typeface="Times New Roman"/>
              </a:rPr>
              <a:t>s</a:t>
            </a:r>
            <a:r>
              <a:rPr spc="-5" dirty="0"/>
              <a:t>:</a:t>
            </a:r>
            <a:r>
              <a:rPr spc="-10" dirty="0"/>
              <a:t> </a:t>
            </a:r>
            <a:r>
              <a:rPr spc="-15" dirty="0"/>
              <a:t>A</a:t>
            </a:r>
            <a:r>
              <a:rPr spc="-10" dirty="0"/>
              <a:t> </a:t>
            </a:r>
            <a:r>
              <a:rPr spc="-15" dirty="0"/>
              <a:t>c</a:t>
            </a:r>
            <a:r>
              <a:rPr spc="-25" dirty="0"/>
              <a:t>o</a:t>
            </a:r>
            <a:r>
              <a:rPr spc="-5" dirty="0"/>
              <a:t>lle</a:t>
            </a:r>
            <a:r>
              <a:rPr spc="-15" dirty="0"/>
              <a:t>c</a:t>
            </a:r>
            <a:r>
              <a:rPr dirty="0"/>
              <a:t>t</a:t>
            </a:r>
            <a:r>
              <a:rPr spc="-5" dirty="0"/>
              <a:t>i</a:t>
            </a:r>
            <a:r>
              <a:rPr spc="-25" dirty="0"/>
              <a:t>o</a:t>
            </a:r>
            <a:r>
              <a:rPr spc="-10" dirty="0"/>
              <a:t>n</a:t>
            </a:r>
            <a:r>
              <a:rPr spc="15" dirty="0"/>
              <a:t> </a:t>
            </a:r>
            <a:r>
              <a:rPr spc="-5" dirty="0"/>
              <a:t>o</a:t>
            </a:r>
            <a:r>
              <a:rPr spc="-10" dirty="0"/>
              <a:t>f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25" dirty="0"/>
              <a:t>l</a:t>
            </a:r>
            <a:r>
              <a:rPr spc="-5" dirty="0"/>
              <a:t>e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nt</a:t>
            </a:r>
            <a:r>
              <a:rPr spc="-10" dirty="0"/>
              <a:t>s</a:t>
            </a:r>
            <a:r>
              <a:rPr spc="20" dirty="0"/>
              <a:t> </a:t>
            </a:r>
            <a:r>
              <a:rPr spc="-5" dirty="0"/>
              <a:t>o</a:t>
            </a:r>
            <a:r>
              <a:rPr spc="-10" dirty="0"/>
              <a:t>f</a:t>
            </a:r>
            <a:r>
              <a:rPr spc="-5" dirty="0"/>
              <a:t> </a:t>
            </a:r>
            <a:r>
              <a:rPr spc="-20" dirty="0"/>
              <a:t>t</a:t>
            </a:r>
            <a:r>
              <a:rPr spc="-5" dirty="0"/>
              <a:t>h</a:t>
            </a:r>
            <a:r>
              <a:rPr spc="-10" dirty="0"/>
              <a:t>e</a:t>
            </a:r>
            <a:r>
              <a:rPr spc="-5" dirty="0"/>
              <a:t> </a:t>
            </a:r>
            <a:r>
              <a:rPr spc="-15" dirty="0"/>
              <a:t>same</a:t>
            </a:r>
            <a:r>
              <a:rPr spc="10" dirty="0"/>
              <a:t> </a:t>
            </a:r>
            <a:r>
              <a:rPr spc="-20" dirty="0"/>
              <a:t>t</a:t>
            </a:r>
            <a:r>
              <a:rPr spc="0" dirty="0"/>
              <a:t>y</a:t>
            </a:r>
            <a:r>
              <a:rPr spc="-20" dirty="0"/>
              <a:t>p</a:t>
            </a:r>
            <a:r>
              <a:rPr spc="-5" dirty="0"/>
              <a:t>e,</a:t>
            </a:r>
            <a:r>
              <a:rPr spc="25" dirty="0"/>
              <a:t> </a:t>
            </a:r>
            <a:r>
              <a:rPr spc="-35" dirty="0"/>
              <a:t>s</a:t>
            </a:r>
            <a:r>
              <a:rPr spc="-40" dirty="0"/>
              <a:t>t</a:t>
            </a:r>
            <a:r>
              <a:rPr spc="-25" dirty="0"/>
              <a:t>o</a:t>
            </a:r>
            <a:r>
              <a:rPr spc="-30" dirty="0"/>
              <a:t>r</a:t>
            </a:r>
            <a:r>
              <a:rPr spc="-5" dirty="0"/>
              <a:t>e</a:t>
            </a:r>
            <a:r>
              <a:rPr spc="-10" dirty="0"/>
              <a:t>d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spc="-35" dirty="0"/>
              <a:t>c</a:t>
            </a:r>
            <a:r>
              <a:rPr spc="-5" dirty="0"/>
              <a:t>o</a:t>
            </a:r>
            <a:r>
              <a:rPr spc="-20" dirty="0"/>
              <a:t>nt</a:t>
            </a:r>
            <a:r>
              <a:rPr spc="-10" dirty="0"/>
              <a:t>ig</a:t>
            </a:r>
            <a:r>
              <a:rPr spc="-20" dirty="0"/>
              <a:t>u</a:t>
            </a:r>
            <a:r>
              <a:rPr spc="-5" dirty="0"/>
              <a:t>ou</a:t>
            </a:r>
            <a:r>
              <a:rPr spc="-10" dirty="0"/>
              <a:t>s</a:t>
            </a:r>
            <a:r>
              <a:rPr spc="20" dirty="0"/>
              <a:t> 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40" dirty="0"/>
              <a:t>m</a:t>
            </a:r>
            <a:r>
              <a:rPr spc="-5" dirty="0"/>
              <a:t>o</a:t>
            </a:r>
            <a:r>
              <a:rPr spc="-10" dirty="0"/>
              <a:t>ry</a:t>
            </a:r>
            <a:r>
              <a:rPr spc="-5" dirty="0"/>
              <a:t> l</a:t>
            </a:r>
            <a:r>
              <a:rPr spc="-25" dirty="0"/>
              <a:t>o</a:t>
            </a:r>
            <a:r>
              <a:rPr spc="-15" dirty="0"/>
              <a:t>c</a:t>
            </a:r>
            <a:r>
              <a:rPr spc="-1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spc="-25" dirty="0"/>
              <a:t>o</a:t>
            </a:r>
            <a:r>
              <a:rPr spc="-5" dirty="0"/>
              <a:t>n</a:t>
            </a:r>
            <a:r>
              <a:rPr spc="-15" dirty="0"/>
              <a:t>s</a:t>
            </a:r>
            <a:r>
              <a:rPr spc="-5" dirty="0"/>
              <a:t>.</a:t>
            </a:r>
          </a:p>
          <a:p>
            <a:pPr marL="382905">
              <a:lnSpc>
                <a:spcPct val="100000"/>
              </a:lnSpc>
            </a:pPr>
            <a:r>
              <a:rPr spc="-10" dirty="0"/>
              <a:t>E</a:t>
            </a:r>
            <a:r>
              <a:rPr spc="-55" dirty="0"/>
              <a:t>x</a:t>
            </a:r>
            <a:r>
              <a:rPr spc="-15" dirty="0"/>
              <a:t>am</a:t>
            </a:r>
            <a:r>
              <a:rPr spc="-20" dirty="0"/>
              <a:t>p</a:t>
            </a:r>
            <a:r>
              <a:rPr spc="-5" dirty="0"/>
              <a:t>le:</a:t>
            </a:r>
            <a:r>
              <a:rPr spc="30" dirty="0"/>
              <a:t> </a:t>
            </a:r>
            <a:r>
              <a:rPr spc="-25" dirty="0"/>
              <a:t>[</a:t>
            </a:r>
            <a:r>
              <a:rPr spc="-5" dirty="0"/>
              <a:t>1,</a:t>
            </a:r>
            <a:r>
              <a:rPr spc="5" dirty="0"/>
              <a:t> </a:t>
            </a:r>
            <a:r>
              <a:rPr spc="-25" dirty="0"/>
              <a:t>2</a:t>
            </a:r>
            <a:r>
              <a:rPr spc="-5" dirty="0"/>
              <a:t>,</a:t>
            </a:r>
            <a:r>
              <a:rPr spc="5" dirty="0"/>
              <a:t> </a:t>
            </a:r>
            <a:r>
              <a:rPr spc="-5" dirty="0"/>
              <a:t>3,</a:t>
            </a:r>
            <a:r>
              <a:rPr spc="5" dirty="0"/>
              <a:t> </a:t>
            </a:r>
            <a:r>
              <a:rPr spc="-25" dirty="0"/>
              <a:t>4</a:t>
            </a:r>
            <a:r>
              <a:rPr spc="-10" dirty="0"/>
              <a:t>]</a:t>
            </a: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170180">
              <a:lnSpc>
                <a:spcPct val="100000"/>
              </a:lnSpc>
            </a:pPr>
            <a:r>
              <a:rPr spc="-10" dirty="0"/>
              <a:t>•</a:t>
            </a:r>
            <a:r>
              <a:rPr spc="-380" dirty="0">
                <a:latin typeface="Times New Roman"/>
                <a:cs typeface="Times New Roman"/>
              </a:rPr>
              <a:t>L</a:t>
            </a:r>
            <a:r>
              <a:rPr spc="-65" dirty="0">
                <a:latin typeface="Times New Roman"/>
                <a:cs typeface="Times New Roman"/>
              </a:rPr>
              <a:t>i</a:t>
            </a:r>
            <a:r>
              <a:rPr spc="60" dirty="0">
                <a:latin typeface="Times New Roman"/>
                <a:cs typeface="Times New Roman"/>
              </a:rPr>
              <a:t>n</a:t>
            </a:r>
            <a:r>
              <a:rPr spc="-105" dirty="0">
                <a:latin typeface="Times New Roman"/>
                <a:cs typeface="Times New Roman"/>
              </a:rPr>
              <a:t>k</a:t>
            </a:r>
            <a:r>
              <a:rPr spc="114" dirty="0">
                <a:latin typeface="Times New Roman"/>
                <a:cs typeface="Times New Roman"/>
              </a:rPr>
              <a:t>e</a:t>
            </a:r>
            <a:r>
              <a:rPr spc="55" dirty="0">
                <a:latin typeface="Times New Roman"/>
                <a:cs typeface="Times New Roman"/>
              </a:rPr>
              <a:t>d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380" dirty="0">
                <a:latin typeface="Times New Roman"/>
                <a:cs typeface="Times New Roman"/>
              </a:rPr>
              <a:t>L</a:t>
            </a:r>
            <a:r>
              <a:rPr spc="-65" dirty="0">
                <a:latin typeface="Times New Roman"/>
                <a:cs typeface="Times New Roman"/>
              </a:rPr>
              <a:t>i</a:t>
            </a:r>
            <a:r>
              <a:rPr spc="-10" dirty="0">
                <a:latin typeface="Times New Roman"/>
                <a:cs typeface="Times New Roman"/>
              </a:rPr>
              <a:t>s</a:t>
            </a:r>
            <a:r>
              <a:rPr spc="130" dirty="0">
                <a:latin typeface="Times New Roman"/>
                <a:cs typeface="Times New Roman"/>
              </a:rPr>
              <a:t>t</a:t>
            </a:r>
            <a:r>
              <a:rPr dirty="0">
                <a:latin typeface="Times New Roman"/>
                <a:cs typeface="Times New Roman"/>
              </a:rPr>
              <a:t>s</a:t>
            </a:r>
            <a:r>
              <a:rPr spc="-5" dirty="0"/>
              <a:t>:</a:t>
            </a:r>
            <a:r>
              <a:rPr spc="-10" dirty="0"/>
              <a:t> </a:t>
            </a:r>
            <a:r>
              <a:rPr spc="-15" dirty="0"/>
              <a:t>A</a:t>
            </a:r>
            <a:r>
              <a:rPr spc="10" dirty="0"/>
              <a:t> </a:t>
            </a:r>
            <a:r>
              <a:rPr spc="-15" dirty="0"/>
              <a:t>c</a:t>
            </a:r>
            <a:r>
              <a:rPr spc="-25" dirty="0"/>
              <a:t>o</a:t>
            </a:r>
            <a:r>
              <a:rPr spc="-5" dirty="0"/>
              <a:t>lle</a:t>
            </a:r>
            <a:r>
              <a:rPr spc="-15" dirty="0"/>
              <a:t>c</a:t>
            </a:r>
            <a:r>
              <a:rPr dirty="0"/>
              <a:t>t</a:t>
            </a:r>
            <a:r>
              <a:rPr spc="-25" dirty="0"/>
              <a:t>i</a:t>
            </a:r>
            <a:r>
              <a:rPr spc="-5" dirty="0"/>
              <a:t>o</a:t>
            </a:r>
            <a:r>
              <a:rPr spc="-10" dirty="0"/>
              <a:t>n</a:t>
            </a:r>
            <a:r>
              <a:rPr spc="15" dirty="0"/>
              <a:t> </a:t>
            </a:r>
            <a:r>
              <a:rPr spc="-25" dirty="0"/>
              <a:t>o</a:t>
            </a:r>
            <a:r>
              <a:rPr spc="-10" dirty="0"/>
              <a:t>f</a:t>
            </a:r>
            <a:r>
              <a:rPr spc="15" dirty="0"/>
              <a:t> </a:t>
            </a:r>
            <a:r>
              <a:rPr spc="-5" dirty="0"/>
              <a:t>ele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nt</a:t>
            </a:r>
            <a:r>
              <a:rPr spc="-10" dirty="0"/>
              <a:t>s</a:t>
            </a:r>
            <a:r>
              <a:rPr spc="-5" dirty="0"/>
              <a:t> </a:t>
            </a:r>
            <a:r>
              <a:rPr spc="-20" dirty="0"/>
              <a:t>(</a:t>
            </a:r>
            <a:r>
              <a:rPr spc="-15" dirty="0"/>
              <a:t>c</a:t>
            </a:r>
            <a:r>
              <a:rPr spc="-10" dirty="0"/>
              <a:t>all</a:t>
            </a:r>
            <a:r>
              <a:rPr spc="-5" dirty="0"/>
              <a:t>e</a:t>
            </a:r>
            <a:r>
              <a:rPr spc="-10" dirty="0"/>
              <a:t>d</a:t>
            </a:r>
            <a:r>
              <a:rPr spc="-5" dirty="0"/>
              <a:t> n</a:t>
            </a:r>
            <a:r>
              <a:rPr spc="-25" dirty="0"/>
              <a:t>o</a:t>
            </a:r>
            <a:r>
              <a:rPr spc="-5" dirty="0"/>
              <a:t>de</a:t>
            </a:r>
            <a:r>
              <a:rPr spc="-15" dirty="0"/>
              <a:t>s</a:t>
            </a:r>
            <a:r>
              <a:rPr spc="-20" dirty="0"/>
              <a:t>)</a:t>
            </a:r>
            <a:r>
              <a:rPr spc="-5" dirty="0"/>
              <a:t>,</a:t>
            </a:r>
            <a:r>
              <a:rPr spc="25" dirty="0"/>
              <a:t> </a:t>
            </a:r>
            <a:r>
              <a:rPr spc="-5" dirty="0"/>
              <a:t>w</a:t>
            </a:r>
            <a:r>
              <a:rPr spc="-20" dirty="0"/>
              <a:t>h</a:t>
            </a:r>
            <a:r>
              <a:rPr spc="-5" dirty="0"/>
              <a:t>e</a:t>
            </a:r>
            <a:r>
              <a:rPr spc="-30" dirty="0"/>
              <a:t>r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5" dirty="0"/>
              <a:t>e</a:t>
            </a:r>
            <a:r>
              <a:rPr spc="-10" dirty="0"/>
              <a:t>a</a:t>
            </a:r>
            <a:r>
              <a:rPr spc="0" dirty="0"/>
              <a:t>c</a:t>
            </a:r>
            <a:r>
              <a:rPr spc="-10" dirty="0"/>
              <a:t>h</a:t>
            </a:r>
            <a:r>
              <a:rPr spc="-5" dirty="0"/>
              <a:t> </a:t>
            </a:r>
            <a:r>
              <a:rPr spc="-20" dirty="0"/>
              <a:t>n</a:t>
            </a:r>
            <a:r>
              <a:rPr spc="-5" dirty="0"/>
              <a:t>o</a:t>
            </a:r>
            <a:r>
              <a:rPr spc="-20" dirty="0"/>
              <a:t>d</a:t>
            </a:r>
            <a:r>
              <a:rPr spc="-10" dirty="0"/>
              <a:t>e</a:t>
            </a:r>
            <a:r>
              <a:rPr spc="30" dirty="0"/>
              <a:t> </a:t>
            </a:r>
            <a:r>
              <a:rPr spc="-15" dirty="0"/>
              <a:t>c</a:t>
            </a:r>
            <a:r>
              <a:rPr spc="-25" dirty="0"/>
              <a:t>o</a:t>
            </a:r>
            <a:r>
              <a:rPr spc="-20" dirty="0"/>
              <a:t>n</a:t>
            </a:r>
            <a:r>
              <a:rPr spc="-40" dirty="0"/>
              <a:t>t</a:t>
            </a:r>
            <a:r>
              <a:rPr spc="-10" dirty="0"/>
              <a:t>ai</a:t>
            </a:r>
            <a:r>
              <a:rPr spc="-5" dirty="0"/>
              <a:t>n</a:t>
            </a:r>
            <a:r>
              <a:rPr spc="-10" dirty="0"/>
              <a:t>s</a:t>
            </a:r>
            <a:r>
              <a:rPr spc="-5" dirty="0"/>
              <a:t> </a:t>
            </a:r>
            <a:r>
              <a:rPr spc="-20" dirty="0"/>
              <a:t>d</a:t>
            </a:r>
            <a:r>
              <a:rPr spc="-10" dirty="0"/>
              <a:t>a</a:t>
            </a:r>
            <a:r>
              <a:rPr spc="-40" dirty="0"/>
              <a:t>t</a:t>
            </a:r>
            <a:r>
              <a:rPr spc="-10" dirty="0"/>
              <a:t>a</a:t>
            </a:r>
            <a:r>
              <a:rPr spc="5" dirty="0"/>
              <a:t> </a:t>
            </a:r>
            <a:r>
              <a:rPr spc="-10" dirty="0"/>
              <a:t>a</a:t>
            </a:r>
            <a:r>
              <a:rPr spc="-5" dirty="0"/>
              <a:t>n</a:t>
            </a:r>
            <a:r>
              <a:rPr spc="-10" dirty="0"/>
              <a:t>d</a:t>
            </a:r>
            <a:r>
              <a:rPr spc="-5" dirty="0"/>
              <a:t> </a:t>
            </a:r>
            <a:r>
              <a:rPr spc="-10" dirty="0"/>
              <a:t>a</a:t>
            </a:r>
            <a:r>
              <a:rPr spc="5" dirty="0"/>
              <a:t> </a:t>
            </a:r>
            <a:r>
              <a:rPr spc="-30" dirty="0"/>
              <a:t>r</a:t>
            </a:r>
            <a:r>
              <a:rPr spc="-25" dirty="0"/>
              <a:t>e</a:t>
            </a:r>
            <a:r>
              <a:rPr spc="-60" dirty="0"/>
              <a:t>f</a:t>
            </a:r>
            <a:r>
              <a:rPr spc="-5" dirty="0"/>
              <a:t>e</a:t>
            </a:r>
            <a:r>
              <a:rPr spc="-45" dirty="0"/>
              <a:t>r</a:t>
            </a:r>
            <a:r>
              <a:rPr spc="-5" dirty="0"/>
              <a:t>en</a:t>
            </a:r>
            <a:r>
              <a:rPr spc="-15" dirty="0"/>
              <a:t>c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20" dirty="0"/>
              <a:t>(</a:t>
            </a:r>
            <a:r>
              <a:rPr spc="-5" dirty="0"/>
              <a:t>li</a:t>
            </a:r>
            <a:r>
              <a:rPr spc="-20" dirty="0"/>
              <a:t>n</a:t>
            </a:r>
            <a:r>
              <a:rPr dirty="0"/>
              <a:t>k</a:t>
            </a:r>
            <a:r>
              <a:rPr spc="-10" dirty="0"/>
              <a:t>)</a:t>
            </a:r>
            <a:r>
              <a:rPr spc="20" dirty="0"/>
              <a:t> </a:t>
            </a:r>
            <a:r>
              <a:rPr spc="-40" dirty="0"/>
              <a:t>t</a:t>
            </a:r>
            <a:r>
              <a:rPr spc="-10" dirty="0"/>
              <a:t>o</a:t>
            </a:r>
            <a:r>
              <a:rPr spc="10" dirty="0"/>
              <a:t> </a:t>
            </a:r>
            <a:r>
              <a:rPr dirty="0"/>
              <a:t>t</a:t>
            </a:r>
            <a:r>
              <a:rPr spc="-20" dirty="0"/>
              <a:t>h</a:t>
            </a:r>
            <a:r>
              <a:rPr spc="-10" dirty="0"/>
              <a:t>e</a:t>
            </a:r>
            <a:r>
              <a:rPr spc="30" dirty="0"/>
              <a:t> </a:t>
            </a:r>
            <a:r>
              <a:rPr spc="-20" dirty="0"/>
              <a:t>n</a:t>
            </a:r>
            <a:r>
              <a:rPr spc="-25" dirty="0"/>
              <a:t>e</a:t>
            </a:r>
            <a:r>
              <a:rPr spc="-20" dirty="0"/>
              <a:t>x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5" dirty="0"/>
              <a:t>no</a:t>
            </a:r>
            <a:r>
              <a:rPr spc="-20" dirty="0"/>
              <a:t>d</a:t>
            </a:r>
            <a:r>
              <a:rPr spc="-10" dirty="0"/>
              <a:t>e in</a:t>
            </a:r>
            <a:r>
              <a:rPr spc="15" dirty="0"/>
              <a:t> </a:t>
            </a:r>
            <a:r>
              <a:rPr spc="-20" dirty="0"/>
              <a:t>t</a:t>
            </a:r>
            <a:r>
              <a:rPr spc="-5" dirty="0"/>
              <a:t>h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15" dirty="0"/>
              <a:t>s</a:t>
            </a:r>
            <a:r>
              <a:rPr spc="-5" dirty="0"/>
              <a:t>e</a:t>
            </a:r>
            <a:r>
              <a:rPr spc="-20" dirty="0"/>
              <a:t>q</a:t>
            </a:r>
            <a:r>
              <a:rPr spc="-5" dirty="0"/>
              <a:t>ue</a:t>
            </a:r>
            <a:r>
              <a:rPr spc="-20" dirty="0"/>
              <a:t>n</a:t>
            </a:r>
            <a:r>
              <a:rPr spc="0" dirty="0"/>
              <a:t>c</a:t>
            </a:r>
            <a:r>
              <a:rPr spc="-5" dirty="0"/>
              <a:t>e.</a:t>
            </a:r>
          </a:p>
          <a:p>
            <a:pPr marL="382905">
              <a:lnSpc>
                <a:spcPts val="2270"/>
              </a:lnSpc>
            </a:pPr>
            <a:r>
              <a:rPr spc="-10" dirty="0"/>
              <a:t>E</a:t>
            </a:r>
            <a:r>
              <a:rPr spc="-55" dirty="0"/>
              <a:t>x</a:t>
            </a:r>
            <a:r>
              <a:rPr spc="-15" dirty="0"/>
              <a:t>am</a:t>
            </a:r>
            <a:r>
              <a:rPr spc="-20" dirty="0"/>
              <a:t>p</a:t>
            </a:r>
            <a:r>
              <a:rPr spc="-5" dirty="0"/>
              <a:t>le:</a:t>
            </a:r>
            <a:r>
              <a:rPr spc="30" dirty="0"/>
              <a:t> </a:t>
            </a:r>
            <a:r>
              <a:rPr spc="-20" dirty="0"/>
              <a:t>h</a:t>
            </a:r>
            <a:r>
              <a:rPr spc="-5" dirty="0"/>
              <a:t>e</a:t>
            </a:r>
            <a:r>
              <a:rPr spc="-10" dirty="0"/>
              <a:t>ad</a:t>
            </a:r>
            <a:r>
              <a:rPr spc="15" dirty="0"/>
              <a:t> </a:t>
            </a:r>
            <a:r>
              <a:rPr spc="-25" dirty="0"/>
              <a:t>-</a:t>
            </a:r>
            <a:r>
              <a:rPr spc="-10" dirty="0"/>
              <a:t>&gt;</a:t>
            </a:r>
            <a:r>
              <a:rPr spc="10" dirty="0"/>
              <a:t> </a:t>
            </a:r>
            <a:r>
              <a:rPr spc="-10" dirty="0"/>
              <a:t>1</a:t>
            </a:r>
            <a:r>
              <a:rPr spc="10" dirty="0"/>
              <a:t> </a:t>
            </a:r>
            <a:r>
              <a:rPr spc="-25" dirty="0"/>
              <a:t>-</a:t>
            </a:r>
            <a:r>
              <a:rPr spc="-10" dirty="0"/>
              <a:t>&gt;</a:t>
            </a:r>
            <a:r>
              <a:rPr spc="10" dirty="0"/>
              <a:t> </a:t>
            </a:r>
            <a:r>
              <a:rPr spc="-10" dirty="0"/>
              <a:t>2</a:t>
            </a:r>
            <a:r>
              <a:rPr spc="-5" dirty="0"/>
              <a:t> -</a:t>
            </a:r>
            <a:r>
              <a:rPr spc="-10" dirty="0"/>
              <a:t>&gt;</a:t>
            </a:r>
            <a:r>
              <a:rPr spc="10" dirty="0"/>
              <a:t> </a:t>
            </a:r>
            <a:r>
              <a:rPr spc="-10" dirty="0"/>
              <a:t>3</a:t>
            </a:r>
            <a:r>
              <a:rPr spc="-5" dirty="0"/>
              <a:t> </a:t>
            </a:r>
            <a:r>
              <a:rPr spc="-25" dirty="0"/>
              <a:t>-</a:t>
            </a:r>
            <a:r>
              <a:rPr spc="-10" dirty="0"/>
              <a:t>&gt;</a:t>
            </a:r>
            <a:r>
              <a:rPr spc="25" dirty="0"/>
              <a:t> </a:t>
            </a:r>
            <a:r>
              <a:rPr spc="-10" dirty="0"/>
              <a:t>4</a:t>
            </a:r>
            <a:r>
              <a:rPr spc="-5" dirty="0"/>
              <a:t> -</a:t>
            </a:r>
            <a:r>
              <a:rPr spc="-10" dirty="0"/>
              <a:t>&gt; </a:t>
            </a:r>
            <a:r>
              <a:rPr spc="-5" dirty="0"/>
              <a:t>n</a:t>
            </a:r>
            <a:r>
              <a:rPr spc="-20" dirty="0"/>
              <a:t>u</a:t>
            </a:r>
            <a:r>
              <a:rPr spc="-5" dirty="0"/>
              <a:t>ll</a:t>
            </a:r>
          </a:p>
        </p:txBody>
      </p:sp>
      <p:sp>
        <p:nvSpPr>
          <p:cNvPr id="9" name="object 9"/>
          <p:cNvSpPr/>
          <p:nvPr/>
        </p:nvSpPr>
        <p:spPr>
          <a:xfrm>
            <a:off x="5291328" y="2026920"/>
            <a:ext cx="4369435" cy="4464050"/>
          </a:xfrm>
          <a:custGeom>
            <a:avLst/>
            <a:gdLst/>
            <a:ahLst/>
            <a:cxnLst/>
            <a:rect l="l" t="t" r="r" b="b"/>
            <a:pathLst>
              <a:path w="4369434" h="4464050">
                <a:moveTo>
                  <a:pt x="4369308" y="4463796"/>
                </a:moveTo>
                <a:lnTo>
                  <a:pt x="0" y="4463796"/>
                </a:lnTo>
                <a:lnTo>
                  <a:pt x="0" y="0"/>
                </a:lnTo>
                <a:lnTo>
                  <a:pt x="4369308" y="0"/>
                </a:lnTo>
                <a:lnTo>
                  <a:pt x="4369308" y="4572"/>
                </a:lnTo>
                <a:lnTo>
                  <a:pt x="7620" y="4572"/>
                </a:lnTo>
                <a:lnTo>
                  <a:pt x="4572" y="7620"/>
                </a:lnTo>
                <a:lnTo>
                  <a:pt x="7620" y="7620"/>
                </a:lnTo>
                <a:lnTo>
                  <a:pt x="7620" y="4456175"/>
                </a:lnTo>
                <a:lnTo>
                  <a:pt x="4572" y="4456175"/>
                </a:lnTo>
                <a:lnTo>
                  <a:pt x="7620" y="4460748"/>
                </a:lnTo>
                <a:lnTo>
                  <a:pt x="4369308" y="4460748"/>
                </a:lnTo>
                <a:lnTo>
                  <a:pt x="4369308" y="4463796"/>
                </a:lnTo>
                <a:close/>
              </a:path>
              <a:path w="4369434" h="4464050">
                <a:moveTo>
                  <a:pt x="7620" y="7620"/>
                </a:moveTo>
                <a:lnTo>
                  <a:pt x="4572" y="7620"/>
                </a:lnTo>
                <a:lnTo>
                  <a:pt x="7620" y="4572"/>
                </a:lnTo>
                <a:lnTo>
                  <a:pt x="7620" y="7620"/>
                </a:lnTo>
                <a:close/>
              </a:path>
              <a:path w="4369434" h="4464050">
                <a:moveTo>
                  <a:pt x="4361688" y="7620"/>
                </a:moveTo>
                <a:lnTo>
                  <a:pt x="7620" y="7620"/>
                </a:lnTo>
                <a:lnTo>
                  <a:pt x="7620" y="4572"/>
                </a:lnTo>
                <a:lnTo>
                  <a:pt x="4361688" y="4572"/>
                </a:lnTo>
                <a:lnTo>
                  <a:pt x="4361688" y="7620"/>
                </a:lnTo>
                <a:close/>
              </a:path>
              <a:path w="4369434" h="4464050">
                <a:moveTo>
                  <a:pt x="4361688" y="4460748"/>
                </a:moveTo>
                <a:lnTo>
                  <a:pt x="4361688" y="4572"/>
                </a:lnTo>
                <a:lnTo>
                  <a:pt x="4366259" y="7620"/>
                </a:lnTo>
                <a:lnTo>
                  <a:pt x="4369308" y="7620"/>
                </a:lnTo>
                <a:lnTo>
                  <a:pt x="4369308" y="4456175"/>
                </a:lnTo>
                <a:lnTo>
                  <a:pt x="4366259" y="4456175"/>
                </a:lnTo>
                <a:lnTo>
                  <a:pt x="4361688" y="4460748"/>
                </a:lnTo>
                <a:close/>
              </a:path>
              <a:path w="4369434" h="4464050">
                <a:moveTo>
                  <a:pt x="4369308" y="7620"/>
                </a:moveTo>
                <a:lnTo>
                  <a:pt x="4366259" y="7620"/>
                </a:lnTo>
                <a:lnTo>
                  <a:pt x="4361688" y="4572"/>
                </a:lnTo>
                <a:lnTo>
                  <a:pt x="4369308" y="4572"/>
                </a:lnTo>
                <a:lnTo>
                  <a:pt x="4369308" y="7620"/>
                </a:lnTo>
                <a:close/>
              </a:path>
              <a:path w="4369434" h="4464050">
                <a:moveTo>
                  <a:pt x="7620" y="4460748"/>
                </a:moveTo>
                <a:lnTo>
                  <a:pt x="4572" y="4456175"/>
                </a:lnTo>
                <a:lnTo>
                  <a:pt x="7620" y="4456175"/>
                </a:lnTo>
                <a:lnTo>
                  <a:pt x="7620" y="4460748"/>
                </a:lnTo>
                <a:close/>
              </a:path>
              <a:path w="4369434" h="4464050">
                <a:moveTo>
                  <a:pt x="4361688" y="4460748"/>
                </a:moveTo>
                <a:lnTo>
                  <a:pt x="7620" y="4460748"/>
                </a:lnTo>
                <a:lnTo>
                  <a:pt x="7620" y="4456175"/>
                </a:lnTo>
                <a:lnTo>
                  <a:pt x="4361688" y="4456175"/>
                </a:lnTo>
                <a:lnTo>
                  <a:pt x="4361688" y="4460748"/>
                </a:lnTo>
                <a:close/>
              </a:path>
              <a:path w="4369434" h="4464050">
                <a:moveTo>
                  <a:pt x="4369308" y="4460748"/>
                </a:moveTo>
                <a:lnTo>
                  <a:pt x="4361688" y="4460748"/>
                </a:lnTo>
                <a:lnTo>
                  <a:pt x="4366259" y="4456175"/>
                </a:lnTo>
                <a:lnTo>
                  <a:pt x="4369308" y="4456175"/>
                </a:lnTo>
                <a:lnTo>
                  <a:pt x="4369308" y="4460748"/>
                </a:lnTo>
                <a:close/>
              </a:path>
            </a:pathLst>
          </a:custGeom>
          <a:solidFill>
            <a:srgbClr val="9A2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3180">
              <a:lnSpc>
                <a:spcPct val="99800"/>
              </a:lnSpc>
            </a:pPr>
            <a:r>
              <a:rPr spc="-10" dirty="0"/>
              <a:t>•</a:t>
            </a:r>
            <a:r>
              <a:rPr spc="-175" dirty="0">
                <a:latin typeface="Times New Roman"/>
                <a:cs typeface="Times New Roman"/>
              </a:rPr>
              <a:t>S</a:t>
            </a:r>
            <a:r>
              <a:rPr spc="110" dirty="0">
                <a:latin typeface="Times New Roman"/>
                <a:cs typeface="Times New Roman"/>
              </a:rPr>
              <a:t>t</a:t>
            </a:r>
            <a:r>
              <a:rPr spc="70" dirty="0">
                <a:latin typeface="Times New Roman"/>
                <a:cs typeface="Times New Roman"/>
              </a:rPr>
              <a:t>a</a:t>
            </a:r>
            <a:r>
              <a:rPr spc="-60" dirty="0">
                <a:latin typeface="Times New Roman"/>
                <a:cs typeface="Times New Roman"/>
              </a:rPr>
              <a:t>c</a:t>
            </a:r>
            <a:r>
              <a:rPr spc="-45" dirty="0">
                <a:latin typeface="Times New Roman"/>
                <a:cs typeface="Times New Roman"/>
              </a:rPr>
              <a:t>k</a:t>
            </a:r>
            <a:r>
              <a:rPr spc="-5" dirty="0"/>
              <a:t>:</a:t>
            </a:r>
            <a:r>
              <a:rPr spc="-10" dirty="0"/>
              <a:t> </a:t>
            </a:r>
            <a:r>
              <a:rPr spc="-15" dirty="0"/>
              <a:t>A</a:t>
            </a:r>
            <a:r>
              <a:rPr spc="10" dirty="0"/>
              <a:t> </a:t>
            </a:r>
            <a:r>
              <a:rPr spc="-15" dirty="0"/>
              <a:t>c</a:t>
            </a:r>
            <a:r>
              <a:rPr spc="-5" dirty="0"/>
              <a:t>o</a:t>
            </a:r>
            <a:r>
              <a:rPr spc="-25" dirty="0"/>
              <a:t>l</a:t>
            </a:r>
            <a:r>
              <a:rPr spc="-5" dirty="0"/>
              <a:t>le</a:t>
            </a:r>
            <a:r>
              <a:rPr spc="0" dirty="0"/>
              <a:t>c</a:t>
            </a:r>
            <a:r>
              <a:rPr spc="-20" dirty="0"/>
              <a:t>t</a:t>
            </a:r>
            <a:r>
              <a:rPr spc="-5" dirty="0"/>
              <a:t>io</a:t>
            </a:r>
            <a:r>
              <a:rPr spc="-10" dirty="0"/>
              <a:t>n</a:t>
            </a:r>
            <a:r>
              <a:rPr spc="-5" dirty="0"/>
              <a:t> whe</a:t>
            </a:r>
            <a:r>
              <a:rPr spc="-45" dirty="0"/>
              <a:t>r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5" dirty="0"/>
              <a:t>ele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nt</a:t>
            </a:r>
            <a:r>
              <a:rPr spc="-10" dirty="0"/>
              <a:t>s</a:t>
            </a:r>
            <a:r>
              <a:rPr spc="-5" dirty="0"/>
              <a:t> </a:t>
            </a:r>
            <a:r>
              <a:rPr spc="-60" dirty="0"/>
              <a:t>f</a:t>
            </a:r>
            <a:r>
              <a:rPr spc="-5" dirty="0"/>
              <a:t>oll</a:t>
            </a:r>
            <a:r>
              <a:rPr spc="-45" dirty="0"/>
              <a:t>o</a:t>
            </a:r>
            <a:r>
              <a:rPr spc="-15" dirty="0"/>
              <a:t>w</a:t>
            </a:r>
            <a:r>
              <a:rPr spc="35" dirty="0"/>
              <a:t> </a:t>
            </a:r>
            <a:r>
              <a:rPr dirty="0"/>
              <a:t>t</a:t>
            </a:r>
            <a:r>
              <a:rPr spc="-20" dirty="0"/>
              <a:t>h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10" dirty="0"/>
              <a:t>La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10" dirty="0"/>
              <a:t>I</a:t>
            </a:r>
            <a:r>
              <a:rPr spc="-5" dirty="0"/>
              <a:t>n,</a:t>
            </a:r>
            <a:r>
              <a:rPr spc="-15" dirty="0"/>
              <a:t> </a:t>
            </a:r>
            <a:r>
              <a:rPr spc="-10" dirty="0"/>
              <a:t>Fi</a:t>
            </a:r>
            <a:r>
              <a:rPr spc="-45" dirty="0"/>
              <a:t>r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20" dirty="0"/>
              <a:t>O</a:t>
            </a:r>
            <a:r>
              <a:rPr spc="-5" dirty="0"/>
              <a:t>u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20" dirty="0"/>
              <a:t>(</a:t>
            </a:r>
            <a:r>
              <a:rPr spc="-10" dirty="0"/>
              <a:t>LIF</a:t>
            </a:r>
            <a:r>
              <a:rPr spc="-20" dirty="0"/>
              <a:t>O</a:t>
            </a:r>
            <a:r>
              <a:rPr spc="-10" dirty="0"/>
              <a:t>)</a:t>
            </a:r>
            <a:r>
              <a:rPr spc="-5" dirty="0"/>
              <a:t> p</a:t>
            </a:r>
            <a:r>
              <a:rPr spc="-30" dirty="0"/>
              <a:t>r</a:t>
            </a:r>
            <a:r>
              <a:rPr spc="-5" dirty="0"/>
              <a:t>in</a:t>
            </a:r>
            <a:r>
              <a:rPr spc="-15" dirty="0"/>
              <a:t>c</a:t>
            </a:r>
            <a:r>
              <a:rPr spc="-5" dirty="0"/>
              <a:t>i</a:t>
            </a:r>
            <a:r>
              <a:rPr spc="-20" dirty="0"/>
              <a:t>p</a:t>
            </a:r>
            <a:r>
              <a:rPr spc="-5" dirty="0"/>
              <a:t>le,</a:t>
            </a:r>
            <a:r>
              <a:rPr spc="25" dirty="0"/>
              <a:t> 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10" dirty="0"/>
              <a:t>a</a:t>
            </a:r>
            <a:r>
              <a:rPr spc="-20" dirty="0"/>
              <a:t>n</a:t>
            </a:r>
            <a:r>
              <a:rPr spc="-5" dirty="0"/>
              <a:t>in</a:t>
            </a:r>
            <a:r>
              <a:rPr spc="-10" dirty="0"/>
              <a:t>g</a:t>
            </a:r>
            <a:r>
              <a:rPr spc="5" dirty="0"/>
              <a:t> </a:t>
            </a:r>
            <a:r>
              <a:rPr dirty="0"/>
              <a:t>t</a:t>
            </a:r>
            <a:r>
              <a:rPr spc="-5" dirty="0"/>
              <a:t>h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10" dirty="0"/>
              <a:t>la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-5" dirty="0"/>
              <a:t> ele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n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10" dirty="0"/>
              <a:t>a</a:t>
            </a:r>
            <a:r>
              <a:rPr spc="-20" dirty="0"/>
              <a:t>d</a:t>
            </a:r>
            <a:r>
              <a:rPr spc="-5" dirty="0"/>
              <a:t>de</a:t>
            </a:r>
            <a:r>
              <a:rPr spc="-10" dirty="0"/>
              <a:t>d is</a:t>
            </a:r>
            <a:r>
              <a:rPr dirty="0"/>
              <a:t> </a:t>
            </a:r>
            <a:r>
              <a:rPr spc="-20" dirty="0"/>
              <a:t>t</a:t>
            </a:r>
            <a:r>
              <a:rPr spc="-5" dirty="0"/>
              <a:t>h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5" dirty="0"/>
              <a:t>f</a:t>
            </a:r>
            <a:r>
              <a:rPr spc="-25" dirty="0"/>
              <a:t>i</a:t>
            </a:r>
            <a:r>
              <a:rPr spc="-45" dirty="0"/>
              <a:t>r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5" dirty="0"/>
              <a:t>o</a:t>
            </a:r>
            <a:r>
              <a:rPr spc="-20" dirty="0"/>
              <a:t>n</a:t>
            </a:r>
            <a:r>
              <a:rPr spc="-10" dirty="0"/>
              <a:t>e</a:t>
            </a:r>
            <a:r>
              <a:rPr spc="30" dirty="0"/>
              <a:t> </a:t>
            </a:r>
            <a:r>
              <a:rPr spc="-40" dirty="0"/>
              <a:t>t</a:t>
            </a:r>
            <a:r>
              <a:rPr spc="-10" dirty="0"/>
              <a:t>o</a:t>
            </a:r>
            <a:r>
              <a:rPr spc="10" dirty="0"/>
              <a:t> </a:t>
            </a:r>
            <a:r>
              <a:rPr spc="-5" dirty="0"/>
              <a:t>b</a:t>
            </a:r>
            <a:r>
              <a:rPr spc="-10" dirty="0"/>
              <a:t>e </a:t>
            </a:r>
            <a:r>
              <a:rPr spc="-30" dirty="0"/>
              <a:t>r</a:t>
            </a:r>
            <a:r>
              <a:rPr spc="-5" dirty="0"/>
              <a:t>e</a:t>
            </a:r>
            <a:r>
              <a:rPr spc="-20" dirty="0"/>
              <a:t>m</a:t>
            </a:r>
            <a:r>
              <a:rPr spc="-25" dirty="0"/>
              <a:t>o</a:t>
            </a:r>
            <a:r>
              <a:rPr spc="-50" dirty="0"/>
              <a:t>v</a:t>
            </a:r>
            <a:r>
              <a:rPr spc="-5" dirty="0"/>
              <a:t>ed.</a:t>
            </a:r>
          </a:p>
          <a:p>
            <a:pPr marL="382905" marR="74295">
              <a:lnSpc>
                <a:spcPct val="100000"/>
              </a:lnSpc>
            </a:pPr>
            <a:r>
              <a:rPr spc="-10" dirty="0"/>
              <a:t>E</a:t>
            </a:r>
            <a:r>
              <a:rPr spc="-55" dirty="0"/>
              <a:t>x</a:t>
            </a:r>
            <a:r>
              <a:rPr spc="-15" dirty="0"/>
              <a:t>am</a:t>
            </a:r>
            <a:r>
              <a:rPr spc="-20" dirty="0"/>
              <a:t>p</a:t>
            </a:r>
            <a:r>
              <a:rPr spc="-5" dirty="0"/>
              <a:t>le:</a:t>
            </a:r>
            <a:r>
              <a:rPr spc="30" dirty="0"/>
              <a:t> </a:t>
            </a:r>
            <a:r>
              <a:rPr spc="-15" dirty="0"/>
              <a:t>A</a:t>
            </a:r>
            <a:r>
              <a:rPr spc="-10" dirty="0"/>
              <a:t> </a:t>
            </a:r>
            <a:r>
              <a:rPr spc="-35" dirty="0"/>
              <a:t>s</a:t>
            </a:r>
            <a:r>
              <a:rPr spc="-40" dirty="0"/>
              <a:t>t</a:t>
            </a:r>
            <a:r>
              <a:rPr spc="-10" dirty="0"/>
              <a:t>a</a:t>
            </a:r>
            <a:r>
              <a:rPr spc="0" dirty="0"/>
              <a:t>c</a:t>
            </a:r>
            <a:r>
              <a:rPr spc="-10" dirty="0"/>
              <a:t>k</a:t>
            </a:r>
            <a:r>
              <a:rPr spc="-5" dirty="0"/>
              <a:t> o</a:t>
            </a:r>
            <a:r>
              <a:rPr spc="-10" dirty="0"/>
              <a:t>f</a:t>
            </a:r>
            <a:r>
              <a:rPr spc="-5" dirty="0"/>
              <a:t> pl</a:t>
            </a:r>
            <a:r>
              <a:rPr spc="-30" dirty="0"/>
              <a:t>a</a:t>
            </a:r>
            <a:r>
              <a:rPr spc="-20" dirty="0"/>
              <a:t>t</a:t>
            </a:r>
            <a:r>
              <a:rPr spc="-5" dirty="0"/>
              <a:t>e</a:t>
            </a:r>
            <a:r>
              <a:rPr spc="-15" dirty="0"/>
              <a:t>s</a:t>
            </a:r>
            <a:r>
              <a:rPr spc="-5" dirty="0"/>
              <a:t>,</a:t>
            </a:r>
            <a:r>
              <a:rPr spc="5" dirty="0"/>
              <a:t> </a:t>
            </a:r>
            <a:r>
              <a:rPr spc="-25" dirty="0"/>
              <a:t>w</a:t>
            </a:r>
            <a:r>
              <a:rPr spc="-5" dirty="0"/>
              <a:t>he</a:t>
            </a:r>
            <a:r>
              <a:rPr spc="-45" dirty="0"/>
              <a:t>r</a:t>
            </a:r>
            <a:r>
              <a:rPr spc="-10" dirty="0"/>
              <a:t>e</a:t>
            </a:r>
            <a:r>
              <a:rPr spc="30" dirty="0"/>
              <a:t> </a:t>
            </a:r>
            <a:r>
              <a:rPr spc="-20" dirty="0"/>
              <a:t>t</a:t>
            </a:r>
            <a:r>
              <a:rPr spc="-5" dirty="0"/>
              <a:t>h</a:t>
            </a:r>
            <a:r>
              <a:rPr spc="-10" dirty="0"/>
              <a:t>e la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-5" dirty="0"/>
              <a:t> p</a:t>
            </a:r>
            <a:r>
              <a:rPr spc="-25" dirty="0"/>
              <a:t>l</a:t>
            </a:r>
            <a:r>
              <a:rPr spc="-10" dirty="0"/>
              <a:t>a</a:t>
            </a:r>
            <a:r>
              <a:rPr spc="-40" dirty="0"/>
              <a:t>t</a:t>
            </a:r>
            <a:r>
              <a:rPr spc="-10" dirty="0"/>
              <a:t>e</a:t>
            </a:r>
            <a:r>
              <a:rPr spc="30" dirty="0"/>
              <a:t> </a:t>
            </a:r>
            <a:r>
              <a:rPr spc="-20" dirty="0"/>
              <a:t>p</a:t>
            </a:r>
            <a:r>
              <a:rPr spc="-10" dirty="0"/>
              <a:t>la</a:t>
            </a:r>
            <a:r>
              <a:rPr spc="-15" dirty="0"/>
              <a:t>c</a:t>
            </a:r>
            <a:r>
              <a:rPr spc="-5" dirty="0"/>
              <a:t>e</a:t>
            </a:r>
            <a:r>
              <a:rPr spc="-10" dirty="0"/>
              <a:t>d</a:t>
            </a:r>
            <a:r>
              <a:rPr spc="15" dirty="0"/>
              <a:t> </a:t>
            </a:r>
            <a:r>
              <a:rPr spc="-25" dirty="0"/>
              <a:t>o</a:t>
            </a:r>
            <a:r>
              <a:rPr spc="-10" dirty="0"/>
              <a:t>n</a:t>
            </a:r>
            <a:r>
              <a:rPr spc="15" dirty="0"/>
              <a:t> </a:t>
            </a:r>
            <a:r>
              <a:rPr spc="-20" dirty="0"/>
              <a:t>t</a:t>
            </a:r>
            <a:r>
              <a:rPr spc="-25" dirty="0"/>
              <a:t>o</a:t>
            </a:r>
            <a:r>
              <a:rPr spc="-10" dirty="0"/>
              <a:t>p</a:t>
            </a:r>
            <a:r>
              <a:rPr spc="35" dirty="0"/>
              <a:t> </a:t>
            </a:r>
            <a:r>
              <a:rPr spc="-25" dirty="0"/>
              <a:t>i</a:t>
            </a:r>
            <a:r>
              <a:rPr spc="-10" dirty="0"/>
              <a:t>s</a:t>
            </a:r>
            <a:r>
              <a:rPr dirty="0"/>
              <a:t> t</a:t>
            </a:r>
            <a:r>
              <a:rPr spc="-5" dirty="0"/>
              <a:t>h</a:t>
            </a:r>
            <a:r>
              <a:rPr spc="-10" dirty="0"/>
              <a:t>e </a:t>
            </a:r>
            <a:r>
              <a:rPr spc="-5" dirty="0"/>
              <a:t>fi</a:t>
            </a:r>
            <a:r>
              <a:rPr spc="-65" dirty="0"/>
              <a:t>r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5" dirty="0"/>
              <a:t>o</a:t>
            </a:r>
            <a:r>
              <a:rPr spc="-20" dirty="0"/>
              <a:t>n</a:t>
            </a:r>
            <a:r>
              <a:rPr spc="-10" dirty="0"/>
              <a:t>e</a:t>
            </a:r>
            <a:r>
              <a:rPr spc="-5" dirty="0"/>
              <a:t> </a:t>
            </a:r>
            <a:r>
              <a:rPr spc="-40" dirty="0"/>
              <a:t>t</a:t>
            </a:r>
            <a:r>
              <a:rPr spc="-10" dirty="0"/>
              <a:t>o</a:t>
            </a:r>
            <a:r>
              <a:rPr spc="10" dirty="0"/>
              <a:t> </a:t>
            </a:r>
            <a:r>
              <a:rPr spc="-5" dirty="0"/>
              <a:t>b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40" dirty="0"/>
              <a:t>t</a:t>
            </a:r>
            <a:r>
              <a:rPr spc="5" dirty="0"/>
              <a:t>a</a:t>
            </a:r>
            <a:r>
              <a:rPr spc="-75" dirty="0"/>
              <a:t>k</a:t>
            </a:r>
            <a:r>
              <a:rPr spc="-5" dirty="0"/>
              <a:t>e</a:t>
            </a:r>
            <a:r>
              <a:rPr spc="-10" dirty="0"/>
              <a:t>n</a:t>
            </a:r>
            <a:r>
              <a:rPr spc="-5" dirty="0"/>
              <a:t> o</a:t>
            </a:r>
            <a:r>
              <a:rPr spc="-40" dirty="0"/>
              <a:t>f</a:t>
            </a:r>
            <a:r>
              <a:rPr spc="-135" dirty="0"/>
              <a:t>f</a:t>
            </a:r>
            <a:r>
              <a:rPr spc="-5" dirty="0"/>
              <a:t>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6985">
              <a:lnSpc>
                <a:spcPct val="99800"/>
              </a:lnSpc>
            </a:pPr>
            <a:r>
              <a:rPr spc="-10" dirty="0"/>
              <a:t>•</a:t>
            </a:r>
            <a:r>
              <a:rPr spc="-100" dirty="0">
                <a:latin typeface="Times New Roman"/>
                <a:cs typeface="Times New Roman"/>
              </a:rPr>
              <a:t>Q</a:t>
            </a:r>
            <a:r>
              <a:rPr spc="60" dirty="0">
                <a:latin typeface="Times New Roman"/>
                <a:cs typeface="Times New Roman"/>
              </a:rPr>
              <a:t>u</a:t>
            </a:r>
            <a:r>
              <a:rPr spc="114" dirty="0">
                <a:latin typeface="Times New Roman"/>
                <a:cs typeface="Times New Roman"/>
              </a:rPr>
              <a:t>e</a:t>
            </a:r>
            <a:r>
              <a:rPr spc="60" dirty="0">
                <a:latin typeface="Times New Roman"/>
                <a:cs typeface="Times New Roman"/>
              </a:rPr>
              <a:t>u</a:t>
            </a:r>
            <a:r>
              <a:rPr spc="95" dirty="0">
                <a:latin typeface="Times New Roman"/>
                <a:cs typeface="Times New Roman"/>
              </a:rPr>
              <a:t>e</a:t>
            </a:r>
            <a:r>
              <a:rPr spc="15" dirty="0">
                <a:latin typeface="Times New Roman"/>
                <a:cs typeface="Times New Roman"/>
              </a:rPr>
              <a:t>s</a:t>
            </a:r>
            <a:r>
              <a:rPr spc="-5" dirty="0"/>
              <a:t>:</a:t>
            </a:r>
            <a:r>
              <a:rPr spc="-10" dirty="0"/>
              <a:t> </a:t>
            </a:r>
            <a:r>
              <a:rPr spc="-15" dirty="0"/>
              <a:t>A</a:t>
            </a:r>
            <a:r>
              <a:rPr spc="10" dirty="0"/>
              <a:t> </a:t>
            </a:r>
            <a:r>
              <a:rPr spc="-15" dirty="0"/>
              <a:t>c</a:t>
            </a:r>
            <a:r>
              <a:rPr spc="-25" dirty="0"/>
              <a:t>o</a:t>
            </a:r>
            <a:r>
              <a:rPr spc="-5" dirty="0"/>
              <a:t>lle</a:t>
            </a:r>
            <a:r>
              <a:rPr spc="-15" dirty="0"/>
              <a:t>c</a:t>
            </a:r>
            <a:r>
              <a:rPr dirty="0"/>
              <a:t>t</a:t>
            </a:r>
            <a:r>
              <a:rPr spc="-25" dirty="0"/>
              <a:t>i</a:t>
            </a:r>
            <a:r>
              <a:rPr spc="-5" dirty="0"/>
              <a:t>o</a:t>
            </a:r>
            <a:r>
              <a:rPr spc="-10" dirty="0"/>
              <a:t>n</a:t>
            </a:r>
            <a:r>
              <a:rPr spc="15" dirty="0"/>
              <a:t> </a:t>
            </a:r>
            <a:r>
              <a:rPr spc="-5" dirty="0"/>
              <a:t>whe</a:t>
            </a:r>
            <a:r>
              <a:rPr spc="-45" dirty="0"/>
              <a:t>r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5" dirty="0"/>
              <a:t>ele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nt</a:t>
            </a:r>
            <a:r>
              <a:rPr spc="-10" dirty="0"/>
              <a:t>s</a:t>
            </a:r>
            <a:r>
              <a:rPr spc="-5" dirty="0"/>
              <a:t> </a:t>
            </a:r>
            <a:r>
              <a:rPr spc="-60" dirty="0"/>
              <a:t>f</a:t>
            </a:r>
            <a:r>
              <a:rPr spc="-5" dirty="0"/>
              <a:t>oll</a:t>
            </a:r>
            <a:r>
              <a:rPr spc="-45" dirty="0"/>
              <a:t>o</a:t>
            </a:r>
            <a:r>
              <a:rPr spc="-15" dirty="0"/>
              <a:t>w</a:t>
            </a:r>
            <a:r>
              <a:rPr spc="35" dirty="0"/>
              <a:t> </a:t>
            </a:r>
            <a:r>
              <a:rPr dirty="0"/>
              <a:t>t</a:t>
            </a:r>
            <a:r>
              <a:rPr spc="-20" dirty="0"/>
              <a:t>h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10" dirty="0"/>
              <a:t>Fi</a:t>
            </a:r>
            <a:r>
              <a:rPr spc="-45" dirty="0"/>
              <a:t>r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10" dirty="0"/>
              <a:t>I</a:t>
            </a:r>
            <a:r>
              <a:rPr spc="-5" dirty="0"/>
              <a:t>n,</a:t>
            </a:r>
            <a:r>
              <a:rPr spc="5" dirty="0"/>
              <a:t> </a:t>
            </a:r>
            <a:r>
              <a:rPr spc="-10" dirty="0"/>
              <a:t>Fi</a:t>
            </a:r>
            <a:r>
              <a:rPr spc="-45" dirty="0"/>
              <a:t>r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20" dirty="0"/>
              <a:t>O</a:t>
            </a:r>
            <a:r>
              <a:rPr spc="-5" dirty="0"/>
              <a:t>u</a:t>
            </a:r>
            <a:r>
              <a:rPr spc="-10" dirty="0"/>
              <a:t>t</a:t>
            </a:r>
            <a:r>
              <a:rPr spc="-5" dirty="0"/>
              <a:t> </a:t>
            </a:r>
            <a:r>
              <a:rPr spc="-20" dirty="0"/>
              <a:t>(</a:t>
            </a:r>
            <a:r>
              <a:rPr spc="-10" dirty="0"/>
              <a:t>F</a:t>
            </a:r>
            <a:r>
              <a:rPr spc="5" dirty="0"/>
              <a:t>I</a:t>
            </a:r>
            <a:r>
              <a:rPr spc="-30" dirty="0"/>
              <a:t>F</a:t>
            </a:r>
            <a:r>
              <a:rPr dirty="0"/>
              <a:t>O</a:t>
            </a:r>
            <a:r>
              <a:rPr spc="-10" dirty="0"/>
              <a:t>)</a:t>
            </a:r>
            <a:r>
              <a:rPr spc="-5" dirty="0"/>
              <a:t> p</a:t>
            </a:r>
            <a:r>
              <a:rPr spc="-30" dirty="0"/>
              <a:t>r</a:t>
            </a:r>
            <a:r>
              <a:rPr spc="-5" dirty="0"/>
              <a:t>in</a:t>
            </a:r>
            <a:r>
              <a:rPr spc="-15" dirty="0"/>
              <a:t>c</a:t>
            </a:r>
            <a:r>
              <a:rPr spc="-5" dirty="0"/>
              <a:t>i</a:t>
            </a:r>
            <a:r>
              <a:rPr spc="-20" dirty="0"/>
              <a:t>p</a:t>
            </a:r>
            <a:r>
              <a:rPr spc="-5" dirty="0"/>
              <a:t>le,</a:t>
            </a:r>
            <a:r>
              <a:rPr spc="25" dirty="0"/>
              <a:t> 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10" dirty="0"/>
              <a:t>a</a:t>
            </a:r>
            <a:r>
              <a:rPr spc="-20" dirty="0"/>
              <a:t>n</a:t>
            </a:r>
            <a:r>
              <a:rPr spc="-5" dirty="0"/>
              <a:t>in</a:t>
            </a:r>
            <a:r>
              <a:rPr spc="-10" dirty="0"/>
              <a:t>g</a:t>
            </a:r>
            <a:r>
              <a:rPr spc="5" dirty="0"/>
              <a:t> </a:t>
            </a:r>
            <a:r>
              <a:rPr dirty="0"/>
              <a:t>t</a:t>
            </a:r>
            <a:r>
              <a:rPr spc="-5" dirty="0"/>
              <a:t>h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20" dirty="0"/>
              <a:t>f</a:t>
            </a:r>
            <a:r>
              <a:rPr spc="-5" dirty="0"/>
              <a:t>i</a:t>
            </a:r>
            <a:r>
              <a:rPr spc="-45" dirty="0"/>
              <a:t>r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5" dirty="0"/>
              <a:t>ele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40" dirty="0"/>
              <a:t>n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10" dirty="0"/>
              <a:t>a</a:t>
            </a:r>
            <a:r>
              <a:rPr spc="-20" dirty="0"/>
              <a:t>d</a:t>
            </a:r>
            <a:r>
              <a:rPr spc="-5" dirty="0"/>
              <a:t>de</a:t>
            </a:r>
            <a:r>
              <a:rPr spc="-10" dirty="0"/>
              <a:t>d is</a:t>
            </a:r>
            <a:r>
              <a:rPr dirty="0"/>
              <a:t> </a:t>
            </a:r>
            <a:r>
              <a:rPr spc="-20" dirty="0"/>
              <a:t>t</a:t>
            </a:r>
            <a:r>
              <a:rPr spc="-5" dirty="0"/>
              <a:t>h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5" dirty="0"/>
              <a:t>f</a:t>
            </a:r>
            <a:r>
              <a:rPr spc="-25" dirty="0"/>
              <a:t>i</a:t>
            </a:r>
            <a:r>
              <a:rPr spc="-45" dirty="0"/>
              <a:t>r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5" dirty="0"/>
              <a:t>o</a:t>
            </a:r>
            <a:r>
              <a:rPr spc="-20" dirty="0"/>
              <a:t>n</a:t>
            </a:r>
            <a:r>
              <a:rPr spc="-10" dirty="0"/>
              <a:t>e</a:t>
            </a:r>
            <a:r>
              <a:rPr spc="30" dirty="0"/>
              <a:t> </a:t>
            </a:r>
            <a:r>
              <a:rPr spc="-40" dirty="0"/>
              <a:t>t</a:t>
            </a:r>
            <a:r>
              <a:rPr spc="-10" dirty="0"/>
              <a:t>o</a:t>
            </a:r>
            <a:r>
              <a:rPr spc="10" dirty="0"/>
              <a:t> </a:t>
            </a:r>
            <a:r>
              <a:rPr spc="-5" dirty="0"/>
              <a:t>b</a:t>
            </a:r>
            <a:r>
              <a:rPr spc="-10" dirty="0"/>
              <a:t>e </a:t>
            </a:r>
            <a:r>
              <a:rPr spc="-30" dirty="0"/>
              <a:t>r</a:t>
            </a:r>
            <a:r>
              <a:rPr spc="-5" dirty="0"/>
              <a:t>e</a:t>
            </a:r>
            <a:r>
              <a:rPr spc="-20" dirty="0"/>
              <a:t>m</a:t>
            </a:r>
            <a:r>
              <a:rPr spc="-25" dirty="0"/>
              <a:t>o</a:t>
            </a:r>
            <a:r>
              <a:rPr spc="-50" dirty="0"/>
              <a:t>v</a:t>
            </a:r>
            <a:r>
              <a:rPr spc="-5" dirty="0"/>
              <a:t>ed.</a:t>
            </a:r>
          </a:p>
          <a:p>
            <a:pPr marL="382905" marR="5080">
              <a:lnSpc>
                <a:spcPct val="100000"/>
              </a:lnSpc>
            </a:pPr>
            <a:r>
              <a:rPr spc="-10" dirty="0"/>
              <a:t>E</a:t>
            </a:r>
            <a:r>
              <a:rPr spc="-55" dirty="0"/>
              <a:t>x</a:t>
            </a:r>
            <a:r>
              <a:rPr spc="-15" dirty="0"/>
              <a:t>am</a:t>
            </a:r>
            <a:r>
              <a:rPr spc="-20" dirty="0"/>
              <a:t>p</a:t>
            </a:r>
            <a:r>
              <a:rPr spc="-5" dirty="0"/>
              <a:t>le:</a:t>
            </a:r>
            <a:r>
              <a:rPr spc="30" dirty="0"/>
              <a:t> </a:t>
            </a:r>
            <a:r>
              <a:rPr spc="-45" dirty="0"/>
              <a:t>P</a:t>
            </a:r>
            <a:r>
              <a:rPr spc="-5" dirty="0"/>
              <a:t>e</a:t>
            </a:r>
            <a:r>
              <a:rPr spc="-25" dirty="0"/>
              <a:t>o</a:t>
            </a:r>
            <a:r>
              <a:rPr spc="-5" dirty="0"/>
              <a:t>p</a:t>
            </a:r>
            <a:r>
              <a:rPr spc="-10" dirty="0"/>
              <a:t>le </a:t>
            </a:r>
            <a:r>
              <a:rPr spc="-35" dirty="0"/>
              <a:t>s</a:t>
            </a:r>
            <a:r>
              <a:rPr spc="-20" dirty="0"/>
              <a:t>t</a:t>
            </a:r>
            <a:r>
              <a:rPr spc="-10" dirty="0"/>
              <a:t>a</a:t>
            </a:r>
            <a:r>
              <a:rPr spc="-20" dirty="0"/>
              <a:t>n</a:t>
            </a:r>
            <a:r>
              <a:rPr spc="-5" dirty="0"/>
              <a:t>d</a:t>
            </a:r>
            <a:r>
              <a:rPr spc="-25" dirty="0"/>
              <a:t>i</a:t>
            </a:r>
            <a:r>
              <a:rPr spc="-5" dirty="0"/>
              <a:t>n</a:t>
            </a:r>
            <a:r>
              <a:rPr spc="-10" dirty="0"/>
              <a:t>g</a:t>
            </a:r>
            <a:r>
              <a:rPr spc="40" dirty="0"/>
              <a:t> </a:t>
            </a:r>
            <a:r>
              <a:rPr spc="-25" dirty="0"/>
              <a:t>i</a:t>
            </a:r>
            <a:r>
              <a:rPr spc="-10" dirty="0"/>
              <a:t>n</a:t>
            </a:r>
            <a:r>
              <a:rPr spc="15" dirty="0"/>
              <a:t> </a:t>
            </a:r>
            <a:r>
              <a:rPr spc="-25" dirty="0"/>
              <a:t>l</a:t>
            </a:r>
            <a:r>
              <a:rPr spc="-5" dirty="0"/>
              <a:t>ine, w</a:t>
            </a:r>
            <a:r>
              <a:rPr spc="-20" dirty="0"/>
              <a:t>h</a:t>
            </a:r>
            <a:r>
              <a:rPr spc="-5" dirty="0"/>
              <a:t>e</a:t>
            </a:r>
            <a:r>
              <a:rPr spc="-30" dirty="0"/>
              <a:t>r</a:t>
            </a:r>
            <a:r>
              <a:rPr spc="-10" dirty="0"/>
              <a:t>e</a:t>
            </a:r>
            <a:r>
              <a:rPr spc="10" dirty="0"/>
              <a:t> </a:t>
            </a:r>
            <a:r>
              <a:rPr dirty="0"/>
              <a:t>t</a:t>
            </a:r>
            <a:r>
              <a:rPr spc="-20" dirty="0"/>
              <a:t>h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5" dirty="0"/>
              <a:t>fi</a:t>
            </a:r>
            <a:r>
              <a:rPr spc="-45" dirty="0"/>
              <a:t>r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20" dirty="0"/>
              <a:t>p</a:t>
            </a:r>
            <a:r>
              <a:rPr spc="-5" dirty="0"/>
              <a:t>e</a:t>
            </a:r>
            <a:r>
              <a:rPr spc="-45" dirty="0"/>
              <a:t>r</a:t>
            </a:r>
            <a:r>
              <a:rPr spc="-15" dirty="0"/>
              <a:t>s</a:t>
            </a:r>
            <a:r>
              <a:rPr spc="-5" dirty="0"/>
              <a:t>o</a:t>
            </a:r>
            <a:r>
              <a:rPr spc="-10" dirty="0"/>
              <a:t>n</a:t>
            </a:r>
            <a:r>
              <a:rPr spc="15" dirty="0"/>
              <a:t> </a:t>
            </a:r>
            <a:r>
              <a:rPr spc="-40" dirty="0"/>
              <a:t>t</a:t>
            </a:r>
            <a:r>
              <a:rPr spc="-10" dirty="0"/>
              <a:t>o</a:t>
            </a:r>
            <a:r>
              <a:rPr spc="10" dirty="0"/>
              <a:t> </a:t>
            </a:r>
            <a:r>
              <a:rPr spc="-5" dirty="0"/>
              <a:t>e</a:t>
            </a:r>
            <a:r>
              <a:rPr spc="-20" dirty="0"/>
              <a:t>n</a:t>
            </a:r>
            <a:r>
              <a:rPr spc="-40" dirty="0"/>
              <a:t>t</a:t>
            </a:r>
            <a:r>
              <a:rPr spc="-5" dirty="0"/>
              <a:t>e</a:t>
            </a:r>
            <a:r>
              <a:rPr spc="-10" dirty="0"/>
              <a:t>r</a:t>
            </a:r>
            <a:r>
              <a:rPr spc="10" dirty="0"/>
              <a:t> </a:t>
            </a:r>
            <a:r>
              <a:rPr dirty="0"/>
              <a:t>t</a:t>
            </a:r>
            <a:r>
              <a:rPr spc="-20" dirty="0"/>
              <a:t>h</a:t>
            </a:r>
            <a:r>
              <a:rPr spc="-10" dirty="0"/>
              <a:t>e</a:t>
            </a:r>
            <a:r>
              <a:rPr spc="30" dirty="0"/>
              <a:t> </a:t>
            </a:r>
            <a:r>
              <a:rPr spc="-5" dirty="0"/>
              <a:t>l</a:t>
            </a:r>
            <a:r>
              <a:rPr spc="-25" dirty="0"/>
              <a:t>i</a:t>
            </a:r>
            <a:r>
              <a:rPr spc="-5" dirty="0"/>
              <a:t>n</a:t>
            </a:r>
            <a:r>
              <a:rPr spc="-10" dirty="0"/>
              <a:t>e is</a:t>
            </a:r>
            <a:r>
              <a:rPr dirty="0"/>
              <a:t> </a:t>
            </a:r>
            <a:r>
              <a:rPr spc="-20" dirty="0"/>
              <a:t>t</a:t>
            </a:r>
            <a:r>
              <a:rPr spc="-5" dirty="0"/>
              <a:t>h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5" dirty="0"/>
              <a:t>f</a:t>
            </a:r>
            <a:r>
              <a:rPr spc="-25" dirty="0"/>
              <a:t>i</a:t>
            </a:r>
            <a:r>
              <a:rPr spc="-45" dirty="0"/>
              <a:t>r</a:t>
            </a:r>
            <a:r>
              <a:rPr spc="-35" dirty="0"/>
              <a:t>s</a:t>
            </a:r>
            <a:r>
              <a:rPr spc="-10" dirty="0"/>
              <a:t>t</a:t>
            </a:r>
            <a:r>
              <a:rPr spc="15" dirty="0"/>
              <a:t> </a:t>
            </a:r>
            <a:r>
              <a:rPr spc="-5" dirty="0"/>
              <a:t>o</a:t>
            </a:r>
            <a:r>
              <a:rPr spc="-20" dirty="0"/>
              <a:t>n</a:t>
            </a:r>
            <a:r>
              <a:rPr spc="-10" dirty="0"/>
              <a:t>e</a:t>
            </a:r>
            <a:r>
              <a:rPr spc="30" dirty="0"/>
              <a:t> </a:t>
            </a:r>
            <a:r>
              <a:rPr spc="-40" dirty="0"/>
              <a:t>t</a:t>
            </a:r>
            <a:r>
              <a:rPr spc="-10" dirty="0"/>
              <a:t>o</a:t>
            </a:r>
            <a:r>
              <a:rPr spc="10" dirty="0"/>
              <a:t> </a:t>
            </a:r>
            <a:r>
              <a:rPr spc="-5" dirty="0"/>
              <a:t>b</a:t>
            </a:r>
            <a:r>
              <a:rPr spc="-10" dirty="0"/>
              <a:t>e </a:t>
            </a:r>
            <a:r>
              <a:rPr spc="0" dirty="0"/>
              <a:t>s</a:t>
            </a:r>
            <a:r>
              <a:rPr spc="-5" dirty="0"/>
              <a:t>e</a:t>
            </a:r>
            <a:r>
              <a:rPr spc="-10" dirty="0"/>
              <a:t>r</a:t>
            </a:r>
            <a:r>
              <a:rPr spc="-35" dirty="0"/>
              <a:t>v</a:t>
            </a:r>
            <a:r>
              <a:rPr spc="-5" dirty="0"/>
              <a:t>e</a:t>
            </a:r>
            <a:r>
              <a:rPr spc="-20" dirty="0"/>
              <a:t>d</a:t>
            </a:r>
            <a:r>
              <a:rPr spc="-5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29" y="1425502"/>
            <a:ext cx="9251741" cy="507831"/>
          </a:xfrm>
        </p:spPr>
        <p:txBody>
          <a:bodyPr/>
          <a:lstStyle/>
          <a:p>
            <a:r>
              <a:rPr lang="en-US" dirty="0" smtClean="0"/>
              <a:t>Array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03392" y="2072472"/>
            <a:ext cx="8893008" cy="1461939"/>
          </a:xfrm>
        </p:spPr>
        <p:txBody>
          <a:bodyPr/>
          <a:lstStyle/>
          <a:p>
            <a:pPr marL="12700" marR="419734">
              <a:lnSpc>
                <a:spcPct val="99700"/>
              </a:lnSpc>
              <a:spcBef>
                <a:spcPts val="5"/>
              </a:spcBef>
            </a:pPr>
            <a:r>
              <a:rPr lang="en-US" spc="-10" dirty="0"/>
              <a:t>•</a:t>
            </a:r>
            <a:r>
              <a:rPr lang="en-US" b="1" spc="-229" dirty="0">
                <a:latin typeface="Times New Roman"/>
                <a:cs typeface="Times New Roman"/>
              </a:rPr>
              <a:t>A</a:t>
            </a:r>
            <a:r>
              <a:rPr lang="en-US" b="1" spc="25" dirty="0">
                <a:latin typeface="Times New Roman"/>
                <a:cs typeface="Times New Roman"/>
              </a:rPr>
              <a:t>r</a:t>
            </a:r>
            <a:r>
              <a:rPr lang="en-US" b="1" spc="5" dirty="0">
                <a:latin typeface="Times New Roman"/>
                <a:cs typeface="Times New Roman"/>
              </a:rPr>
              <a:t>r</a:t>
            </a:r>
            <a:r>
              <a:rPr lang="en-US" b="1" spc="35" dirty="0">
                <a:latin typeface="Times New Roman"/>
                <a:cs typeface="Times New Roman"/>
              </a:rPr>
              <a:t>a</a:t>
            </a:r>
            <a:r>
              <a:rPr lang="en-US" b="1" spc="-70" dirty="0">
                <a:latin typeface="Times New Roman"/>
                <a:cs typeface="Times New Roman"/>
              </a:rPr>
              <a:t>y</a:t>
            </a:r>
            <a:r>
              <a:rPr lang="en-US" b="1" spc="10" dirty="0">
                <a:latin typeface="Times New Roman"/>
                <a:cs typeface="Times New Roman"/>
              </a:rPr>
              <a:t>s</a:t>
            </a:r>
            <a:r>
              <a:rPr lang="en-US" spc="-5" dirty="0"/>
              <a:t>:</a:t>
            </a:r>
            <a:r>
              <a:rPr lang="en-US" spc="-10" dirty="0"/>
              <a:t> </a:t>
            </a:r>
            <a:r>
              <a:rPr lang="en-US" spc="-15" dirty="0"/>
              <a:t>A</a:t>
            </a:r>
            <a:r>
              <a:rPr lang="en-US" spc="-10" dirty="0"/>
              <a:t> </a:t>
            </a:r>
            <a:r>
              <a:rPr lang="en-US" spc="-15" dirty="0"/>
              <a:t>c</a:t>
            </a:r>
            <a:r>
              <a:rPr lang="en-US" spc="-25" dirty="0"/>
              <a:t>o</a:t>
            </a:r>
            <a:r>
              <a:rPr lang="en-US" spc="-5" dirty="0"/>
              <a:t>lle</a:t>
            </a:r>
            <a:r>
              <a:rPr lang="en-US" spc="-15" dirty="0"/>
              <a:t>c</a:t>
            </a:r>
            <a:r>
              <a:rPr lang="en-US" dirty="0"/>
              <a:t>t</a:t>
            </a:r>
            <a:r>
              <a:rPr lang="en-US" spc="-5" dirty="0"/>
              <a:t>i</a:t>
            </a:r>
            <a:r>
              <a:rPr lang="en-US" spc="-25" dirty="0"/>
              <a:t>o</a:t>
            </a:r>
            <a:r>
              <a:rPr lang="en-US" spc="-10" dirty="0"/>
              <a:t>n</a:t>
            </a:r>
            <a:r>
              <a:rPr lang="en-US" spc="15" dirty="0"/>
              <a:t> </a:t>
            </a:r>
            <a:r>
              <a:rPr lang="en-US" spc="-5" dirty="0"/>
              <a:t>o</a:t>
            </a:r>
            <a:r>
              <a:rPr lang="en-US" spc="-10" dirty="0"/>
              <a:t>f</a:t>
            </a:r>
            <a:r>
              <a:rPr lang="en-US" spc="15" dirty="0"/>
              <a:t> </a:t>
            </a:r>
            <a:r>
              <a:rPr lang="en-US" spc="-5" dirty="0"/>
              <a:t>e</a:t>
            </a:r>
            <a:r>
              <a:rPr lang="en-US" spc="-25" dirty="0"/>
              <a:t>l</a:t>
            </a:r>
            <a:r>
              <a:rPr lang="en-US" spc="-5" dirty="0"/>
              <a:t>e</a:t>
            </a:r>
            <a:r>
              <a:rPr lang="en-US" spc="-20" dirty="0"/>
              <a:t>m</a:t>
            </a:r>
            <a:r>
              <a:rPr lang="en-US" spc="-5" dirty="0"/>
              <a:t>e</a:t>
            </a:r>
            <a:r>
              <a:rPr lang="en-US" spc="-20" dirty="0"/>
              <a:t>nt</a:t>
            </a:r>
            <a:r>
              <a:rPr lang="en-US" spc="-10" dirty="0"/>
              <a:t>s</a:t>
            </a:r>
            <a:r>
              <a:rPr lang="en-US" spc="20" dirty="0"/>
              <a:t> </a:t>
            </a:r>
            <a:r>
              <a:rPr lang="en-US" spc="-5" dirty="0"/>
              <a:t>o</a:t>
            </a:r>
            <a:r>
              <a:rPr lang="en-US" spc="-10" dirty="0"/>
              <a:t>f</a:t>
            </a:r>
            <a:r>
              <a:rPr lang="en-US" spc="-5" dirty="0"/>
              <a:t> </a:t>
            </a:r>
            <a:r>
              <a:rPr lang="en-US" spc="-20" dirty="0"/>
              <a:t>t</a:t>
            </a:r>
            <a:r>
              <a:rPr lang="en-US" spc="-5" dirty="0"/>
              <a:t>h</a:t>
            </a:r>
            <a:r>
              <a:rPr lang="en-US" spc="-10" dirty="0"/>
              <a:t>e</a:t>
            </a:r>
            <a:r>
              <a:rPr lang="en-US" spc="-5" dirty="0"/>
              <a:t> </a:t>
            </a:r>
            <a:r>
              <a:rPr lang="en-US" spc="-15" dirty="0"/>
              <a:t>same</a:t>
            </a:r>
            <a:r>
              <a:rPr lang="en-US" spc="10" dirty="0"/>
              <a:t> </a:t>
            </a:r>
            <a:r>
              <a:rPr lang="en-US" spc="-20" dirty="0"/>
              <a:t>t</a:t>
            </a:r>
            <a:r>
              <a:rPr lang="en-US" dirty="0"/>
              <a:t>y</a:t>
            </a:r>
            <a:r>
              <a:rPr lang="en-US" spc="-20" dirty="0"/>
              <a:t>p</a:t>
            </a:r>
            <a:r>
              <a:rPr lang="en-US" spc="-5" dirty="0"/>
              <a:t>e,</a:t>
            </a:r>
            <a:r>
              <a:rPr lang="en-US" spc="25" dirty="0"/>
              <a:t> </a:t>
            </a:r>
            <a:r>
              <a:rPr lang="en-US" spc="-35" dirty="0"/>
              <a:t>s</a:t>
            </a:r>
            <a:r>
              <a:rPr lang="en-US" spc="-40" dirty="0"/>
              <a:t>t</a:t>
            </a:r>
            <a:r>
              <a:rPr lang="en-US" spc="-25" dirty="0"/>
              <a:t>o</a:t>
            </a:r>
            <a:r>
              <a:rPr lang="en-US" spc="-30" dirty="0"/>
              <a:t>r</a:t>
            </a:r>
            <a:r>
              <a:rPr lang="en-US" spc="-5" dirty="0"/>
              <a:t>e</a:t>
            </a:r>
            <a:r>
              <a:rPr lang="en-US" spc="-10" dirty="0"/>
              <a:t>d</a:t>
            </a:r>
            <a:r>
              <a:rPr lang="en-US" spc="15" dirty="0"/>
              <a:t> </a:t>
            </a:r>
            <a:r>
              <a:rPr lang="en-US" spc="-10" dirty="0"/>
              <a:t>in</a:t>
            </a:r>
            <a:r>
              <a:rPr lang="en-US" spc="15" dirty="0"/>
              <a:t> </a:t>
            </a:r>
            <a:r>
              <a:rPr lang="en-US" spc="-35" dirty="0"/>
              <a:t>c</a:t>
            </a:r>
            <a:r>
              <a:rPr lang="en-US" spc="-5" dirty="0"/>
              <a:t>o</a:t>
            </a:r>
            <a:r>
              <a:rPr lang="en-US" spc="-20" dirty="0"/>
              <a:t>nt</a:t>
            </a:r>
            <a:r>
              <a:rPr lang="en-US" spc="-10" dirty="0"/>
              <a:t>ig</a:t>
            </a:r>
            <a:r>
              <a:rPr lang="en-US" spc="-20" dirty="0"/>
              <a:t>u</a:t>
            </a:r>
            <a:r>
              <a:rPr lang="en-US" spc="-5" dirty="0"/>
              <a:t>ou</a:t>
            </a:r>
            <a:r>
              <a:rPr lang="en-US" spc="-10" dirty="0"/>
              <a:t>s</a:t>
            </a:r>
            <a:r>
              <a:rPr lang="en-US" spc="20" dirty="0"/>
              <a:t> </a:t>
            </a:r>
            <a:r>
              <a:rPr lang="en-US" spc="-20" dirty="0"/>
              <a:t>m</a:t>
            </a:r>
            <a:r>
              <a:rPr lang="en-US" spc="-5" dirty="0"/>
              <a:t>e</a:t>
            </a:r>
            <a:r>
              <a:rPr lang="en-US" spc="-40" dirty="0"/>
              <a:t>m</a:t>
            </a:r>
            <a:r>
              <a:rPr lang="en-US" spc="-5" dirty="0"/>
              <a:t>o</a:t>
            </a:r>
            <a:r>
              <a:rPr lang="en-US" spc="-10" dirty="0"/>
              <a:t>ry</a:t>
            </a:r>
            <a:r>
              <a:rPr lang="en-US" spc="-5" dirty="0"/>
              <a:t> l</a:t>
            </a:r>
            <a:r>
              <a:rPr lang="en-US" spc="-25" dirty="0"/>
              <a:t>o</a:t>
            </a:r>
            <a:r>
              <a:rPr lang="en-US" spc="-15" dirty="0"/>
              <a:t>c</a:t>
            </a:r>
            <a:r>
              <a:rPr lang="en-US" spc="-10" dirty="0"/>
              <a:t>a</a:t>
            </a:r>
            <a:r>
              <a:rPr lang="en-US" spc="-20" dirty="0"/>
              <a:t>t</a:t>
            </a:r>
            <a:r>
              <a:rPr lang="en-US" spc="-5" dirty="0"/>
              <a:t>i</a:t>
            </a:r>
            <a:r>
              <a:rPr lang="en-US" spc="-25" dirty="0"/>
              <a:t>o</a:t>
            </a:r>
            <a:r>
              <a:rPr lang="en-US" spc="-5" dirty="0"/>
              <a:t>n</a:t>
            </a:r>
            <a:r>
              <a:rPr lang="en-US" spc="-15" dirty="0"/>
              <a:t>s</a:t>
            </a:r>
            <a:r>
              <a:rPr lang="en-US" spc="-5" dirty="0"/>
              <a:t>.</a:t>
            </a:r>
          </a:p>
          <a:p>
            <a:pPr marL="382905">
              <a:lnSpc>
                <a:spcPct val="100000"/>
              </a:lnSpc>
            </a:pPr>
            <a:r>
              <a:rPr lang="en-US" spc="-10" dirty="0"/>
              <a:t>E</a:t>
            </a:r>
            <a:r>
              <a:rPr lang="en-US" spc="-55" dirty="0"/>
              <a:t>x</a:t>
            </a:r>
            <a:r>
              <a:rPr lang="en-US" spc="-15" dirty="0"/>
              <a:t>am</a:t>
            </a:r>
            <a:r>
              <a:rPr lang="en-US" spc="-20" dirty="0"/>
              <a:t>p</a:t>
            </a:r>
            <a:r>
              <a:rPr lang="en-US" spc="-5" dirty="0"/>
              <a:t>le:</a:t>
            </a:r>
            <a:r>
              <a:rPr lang="en-US" spc="30" dirty="0"/>
              <a:t> </a:t>
            </a:r>
            <a:r>
              <a:rPr lang="en-US" spc="-25" dirty="0" smtClean="0"/>
              <a:t>[2</a:t>
            </a:r>
            <a:r>
              <a:rPr lang="en-US" spc="-5" dirty="0" smtClean="0"/>
              <a:t>,4,10,5,15,3</a:t>
            </a:r>
            <a:r>
              <a:rPr lang="en-US" spc="-10" dirty="0" smtClean="0"/>
              <a:t>]</a:t>
            </a:r>
            <a:endParaRPr lang="en-US" spc="-10" dirty="0"/>
          </a:p>
          <a:p>
            <a:endParaRPr lang="en-MY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00400"/>
            <a:ext cx="5791200" cy="289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6200" y="6324600"/>
            <a:ext cx="3079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[PASSWORD] </a:t>
            </a:r>
            <a:endParaRPr lang="en-MY" sz="4000" b="1" dirty="0"/>
          </a:p>
        </p:txBody>
      </p:sp>
    </p:spTree>
    <p:extLst>
      <p:ext uri="{BB962C8B-B14F-4D97-AF65-F5344CB8AC3E}">
        <p14:creationId xmlns:p14="http://schemas.microsoft.com/office/powerpoint/2010/main" val="102459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9251741" cy="507831"/>
          </a:xfrm>
        </p:spPr>
        <p:txBody>
          <a:bodyPr/>
          <a:lstStyle/>
          <a:p>
            <a:r>
              <a:rPr lang="en-US" b="1" dirty="0" smtClean="0"/>
              <a:t>Linked list</a:t>
            </a:r>
            <a:endParaRPr lang="en-MY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59139"/>
            <a:ext cx="8856861" cy="220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27336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334000"/>
            <a:ext cx="402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Playlist: each song points to the next one</a:t>
            </a:r>
            <a:endParaRPr lang="en-MY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02" y="5119240"/>
            <a:ext cx="5676900" cy="2656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044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1714</TotalTime>
  <Words>2312</Words>
  <Application>Microsoft Office PowerPoint</Application>
  <PresentationFormat>Custom</PresentationFormat>
  <Paragraphs>239</Paragraphs>
  <Slides>34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Basic Concepts of Data Structure</vt:lpstr>
      <vt:lpstr>Primitive Data Structures</vt:lpstr>
      <vt:lpstr>Non-Primitive Data Structures</vt:lpstr>
      <vt:lpstr>Linear Data Structures</vt:lpstr>
      <vt:lpstr>Array</vt:lpstr>
      <vt:lpstr>Linked list</vt:lpstr>
      <vt:lpstr>Stack</vt:lpstr>
      <vt:lpstr>Queues</vt:lpstr>
      <vt:lpstr>PowerPoint Presentation</vt:lpstr>
      <vt:lpstr>Non-Linear Data Structures</vt:lpstr>
      <vt:lpstr>Trees:</vt:lpstr>
      <vt:lpstr>Graphs</vt:lpstr>
      <vt:lpstr>PowerPoint Presentation</vt:lpstr>
      <vt:lpstr>Operations on Data Structures</vt:lpstr>
      <vt:lpstr>Abstract Data Types (ADT)</vt:lpstr>
      <vt:lpstr>PowerPoint Presentation</vt:lpstr>
      <vt:lpstr>PowerPoint Presentation</vt:lpstr>
      <vt:lpstr>Key-Value pairs</vt:lpstr>
      <vt:lpstr>Abstract Data Types (ADT) (continue)</vt:lpstr>
      <vt:lpstr>Abstract Data Types (ADT) (continue)</vt:lpstr>
      <vt:lpstr>Time and Space Complexity</vt:lpstr>
      <vt:lpstr>Criteria Choosing the Right Data Structure</vt:lpstr>
      <vt:lpstr>PowerPoint Presentation</vt:lpstr>
      <vt:lpstr>PowerPoint Presentation</vt:lpstr>
      <vt:lpstr>PowerPoint Presentation</vt:lpstr>
      <vt:lpstr>PowerPoint Presentation</vt:lpstr>
      <vt:lpstr>Applications of Data Structures</vt:lpstr>
      <vt:lpstr>PowerPoint Presentation</vt:lpstr>
      <vt:lpstr>PowerPoint Presentation</vt:lpstr>
      <vt:lpstr>Exercise 1: Discussion</vt:lpstr>
      <vt:lpstr>Exercise 1: Discussion (continue)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 1 INTRODUCTION.pptx</dc:title>
  <dc:creator>PCi7</dc:creator>
  <cp:lastModifiedBy>PCi7</cp:lastModifiedBy>
  <cp:revision>24</cp:revision>
  <dcterms:created xsi:type="dcterms:W3CDTF">2024-12-31T19:50:13Z</dcterms:created>
  <dcterms:modified xsi:type="dcterms:W3CDTF">2025-01-06T05:21:02Z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2024-12-29T00:00:00Z</vt:filetime>
  </property>
  <property fmtid="{D5CDD505-2E9C-101B-9397-08002B2CF9AE}" pid="3" name="LastSaved">
    <vt:filetime>2024-12-31T00:00:00Z</vt:filetime>
  </property>
</Properties>
</file>